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3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2D9429-580B-4E23-878D-B969B2E5AE88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6B8F1D-238A-4BC6-86B3-87951BE1C4AF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развитие творческих способностей детей</a:t>
          </a:r>
          <a:endParaRPr lang="ru-RU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546E42-42ED-452B-9A24-16B5BFD02F69}" type="parTrans" cxnId="{CA4D5545-906E-420D-AA2B-81C3C0A10F65}">
      <dgm:prSet/>
      <dgm:spPr/>
      <dgm:t>
        <a:bodyPr/>
        <a:lstStyle/>
        <a:p>
          <a:endParaRPr lang="ru-RU"/>
        </a:p>
      </dgm:t>
    </dgm:pt>
    <dgm:pt modelId="{1572A011-3710-4276-93AC-0B99F135CB88}" type="sibTrans" cxnId="{CA4D5545-906E-420D-AA2B-81C3C0A10F65}">
      <dgm:prSet/>
      <dgm:spPr/>
      <dgm:t>
        <a:bodyPr/>
        <a:lstStyle/>
        <a:p>
          <a:endParaRPr lang="ru-RU"/>
        </a:p>
      </dgm:t>
    </dgm:pt>
    <dgm:pt modelId="{8627C269-7730-4508-9F5B-934ABE8F3244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у дошкольников интереса</a:t>
          </a:r>
          <a:endParaRPr lang="ru-RU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78615C-2633-4B11-8B56-688D756C338F}" type="parTrans" cxnId="{19E6D0FB-9073-4276-BBA9-6A6477188A88}">
      <dgm:prSet/>
      <dgm:spPr/>
      <dgm:t>
        <a:bodyPr/>
        <a:lstStyle/>
        <a:p>
          <a:endParaRPr lang="ru-RU"/>
        </a:p>
      </dgm:t>
    </dgm:pt>
    <dgm:pt modelId="{A677E668-B81F-45CB-8BDC-267140CF5E2D}" type="sibTrans" cxnId="{19E6D0FB-9073-4276-BBA9-6A6477188A88}">
      <dgm:prSet/>
      <dgm:spPr/>
      <dgm:t>
        <a:bodyPr/>
        <a:lstStyle/>
        <a:p>
          <a:endParaRPr lang="ru-RU"/>
        </a:p>
      </dgm:t>
    </dgm:pt>
    <dgm:pt modelId="{222772E2-9BDA-405E-AE4C-2BC72B0F7423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  <a:effectLst/>
              <a:latin typeface="Times New Roman"/>
              <a:ea typeface="Times New Roman"/>
            </a:rPr>
            <a:t>потребности к активной созидательной деятельности</a:t>
          </a:r>
          <a:endParaRPr lang="ru-RU" dirty="0">
            <a:solidFill>
              <a:srgbClr val="7030A0"/>
            </a:solidFill>
          </a:endParaRPr>
        </a:p>
      </dgm:t>
    </dgm:pt>
    <dgm:pt modelId="{B953EB40-15CA-4DF5-B96F-B736DD49DF06}" type="parTrans" cxnId="{72301432-B3F9-495F-A2D5-04A0E7AC2B9A}">
      <dgm:prSet/>
      <dgm:spPr/>
      <dgm:t>
        <a:bodyPr/>
        <a:lstStyle/>
        <a:p>
          <a:endParaRPr lang="ru-RU"/>
        </a:p>
      </dgm:t>
    </dgm:pt>
    <dgm:pt modelId="{DAA7921D-0CBB-47A8-B050-3B7ADFC02226}" type="sibTrans" cxnId="{72301432-B3F9-495F-A2D5-04A0E7AC2B9A}">
      <dgm:prSet/>
      <dgm:spPr/>
      <dgm:t>
        <a:bodyPr/>
        <a:lstStyle/>
        <a:p>
          <a:endParaRPr lang="ru-RU"/>
        </a:p>
      </dgm:t>
    </dgm:pt>
    <dgm:pt modelId="{7A930D96-A381-42BD-814F-11333E2E8A76}" type="pres">
      <dgm:prSet presAssocID="{1A2D9429-580B-4E23-878D-B969B2E5AE88}" presName="Name0" presStyleCnt="0">
        <dgm:presLayoutVars>
          <dgm:dir/>
          <dgm:resizeHandles val="exact"/>
        </dgm:presLayoutVars>
      </dgm:prSet>
      <dgm:spPr/>
    </dgm:pt>
    <dgm:pt modelId="{4DABC2B3-16DA-4EEC-9D53-1FBF60C1C580}" type="pres">
      <dgm:prSet presAssocID="{CC6B8F1D-238A-4BC6-86B3-87951BE1C4AF}" presName="composite" presStyleCnt="0"/>
      <dgm:spPr/>
    </dgm:pt>
    <dgm:pt modelId="{55E32F2D-F5B5-4C48-BE40-08547BA1C279}" type="pres">
      <dgm:prSet presAssocID="{CC6B8F1D-238A-4BC6-86B3-87951BE1C4AF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15DDC5-6050-4E62-9C28-ECA178241E4E}" type="pres">
      <dgm:prSet presAssocID="{CC6B8F1D-238A-4BC6-86B3-87951BE1C4AF}" presName="rect2" presStyleLbl="fgImgPlace1" presStyleIdx="0" presStyleCnt="3" custScaleX="149644" custScaleY="83024" custLinFactNeighborX="-26747" custLinFactNeighborY="701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DE4922F5-85DC-4685-BC61-1C75AC26B33A}" type="pres">
      <dgm:prSet presAssocID="{1572A011-3710-4276-93AC-0B99F135CB88}" presName="sibTrans" presStyleCnt="0"/>
      <dgm:spPr/>
    </dgm:pt>
    <dgm:pt modelId="{0A7F9E4B-E446-412C-9831-94F0502B3D9B}" type="pres">
      <dgm:prSet presAssocID="{8627C269-7730-4508-9F5B-934ABE8F3244}" presName="composite" presStyleCnt="0"/>
      <dgm:spPr/>
    </dgm:pt>
    <dgm:pt modelId="{568E2474-5A84-49D3-96A7-92DDF804C447}" type="pres">
      <dgm:prSet presAssocID="{8627C269-7730-4508-9F5B-934ABE8F3244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CE779B-33FA-463A-B184-57534F6D46E4}" type="pres">
      <dgm:prSet presAssocID="{8627C269-7730-4508-9F5B-934ABE8F3244}" presName="rect2" presStyleLbl="fgImgPlace1" presStyleIdx="1" presStyleCnt="3" custScaleX="115269" custLinFactNeighborX="-9026" custLinFactNeighborY="9486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3C64E978-6650-480A-ADE0-328944BC46CA}" type="pres">
      <dgm:prSet presAssocID="{A677E668-B81F-45CB-8BDC-267140CF5E2D}" presName="sibTrans" presStyleCnt="0"/>
      <dgm:spPr/>
    </dgm:pt>
    <dgm:pt modelId="{5F570016-EC1E-4411-A30D-201D1D06F0B6}" type="pres">
      <dgm:prSet presAssocID="{222772E2-9BDA-405E-AE4C-2BC72B0F7423}" presName="composite" presStyleCnt="0"/>
      <dgm:spPr/>
    </dgm:pt>
    <dgm:pt modelId="{E0FBC125-2304-42FA-A027-C5B02B38F703}" type="pres">
      <dgm:prSet presAssocID="{222772E2-9BDA-405E-AE4C-2BC72B0F7423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BF53A1-BBC6-4588-BA24-34D41BAE32AE}" type="pres">
      <dgm:prSet presAssocID="{222772E2-9BDA-405E-AE4C-2BC72B0F7423}" presName="rect2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D1DA883F-B788-4ECB-92E7-F80BD22702C2}" type="presOf" srcId="{222772E2-9BDA-405E-AE4C-2BC72B0F7423}" destId="{E0FBC125-2304-42FA-A027-C5B02B38F703}" srcOrd="0" destOrd="0" presId="urn:microsoft.com/office/officeart/2008/layout/PictureStrips"/>
    <dgm:cxn modelId="{682F8958-4EBA-4020-AC56-45322E3A2423}" type="presOf" srcId="{8627C269-7730-4508-9F5B-934ABE8F3244}" destId="{568E2474-5A84-49D3-96A7-92DDF804C447}" srcOrd="0" destOrd="0" presId="urn:microsoft.com/office/officeart/2008/layout/PictureStrips"/>
    <dgm:cxn modelId="{FFA45890-AE05-4593-A67E-CAF30C997DEE}" type="presOf" srcId="{1A2D9429-580B-4E23-878D-B969B2E5AE88}" destId="{7A930D96-A381-42BD-814F-11333E2E8A76}" srcOrd="0" destOrd="0" presId="urn:microsoft.com/office/officeart/2008/layout/PictureStrips"/>
    <dgm:cxn modelId="{CA4D5545-906E-420D-AA2B-81C3C0A10F65}" srcId="{1A2D9429-580B-4E23-878D-B969B2E5AE88}" destId="{CC6B8F1D-238A-4BC6-86B3-87951BE1C4AF}" srcOrd="0" destOrd="0" parTransId="{A5546E42-42ED-452B-9A24-16B5BFD02F69}" sibTransId="{1572A011-3710-4276-93AC-0B99F135CB88}"/>
    <dgm:cxn modelId="{72301432-B3F9-495F-A2D5-04A0E7AC2B9A}" srcId="{1A2D9429-580B-4E23-878D-B969B2E5AE88}" destId="{222772E2-9BDA-405E-AE4C-2BC72B0F7423}" srcOrd="2" destOrd="0" parTransId="{B953EB40-15CA-4DF5-B96F-B736DD49DF06}" sibTransId="{DAA7921D-0CBB-47A8-B050-3B7ADFC02226}"/>
    <dgm:cxn modelId="{19E6D0FB-9073-4276-BBA9-6A6477188A88}" srcId="{1A2D9429-580B-4E23-878D-B969B2E5AE88}" destId="{8627C269-7730-4508-9F5B-934ABE8F3244}" srcOrd="1" destOrd="0" parTransId="{2A78615C-2633-4B11-8B56-688D756C338F}" sibTransId="{A677E668-B81F-45CB-8BDC-267140CF5E2D}"/>
    <dgm:cxn modelId="{93C8F2A1-80B5-428E-99FC-0D895891A996}" type="presOf" srcId="{CC6B8F1D-238A-4BC6-86B3-87951BE1C4AF}" destId="{55E32F2D-F5B5-4C48-BE40-08547BA1C279}" srcOrd="0" destOrd="0" presId="urn:microsoft.com/office/officeart/2008/layout/PictureStrips"/>
    <dgm:cxn modelId="{7B5CA05B-E5B8-4EB3-81F6-819B1E4D4922}" type="presParOf" srcId="{7A930D96-A381-42BD-814F-11333E2E8A76}" destId="{4DABC2B3-16DA-4EEC-9D53-1FBF60C1C580}" srcOrd="0" destOrd="0" presId="urn:microsoft.com/office/officeart/2008/layout/PictureStrips"/>
    <dgm:cxn modelId="{ED53147E-81BC-42BA-B451-96CD1F780DAF}" type="presParOf" srcId="{4DABC2B3-16DA-4EEC-9D53-1FBF60C1C580}" destId="{55E32F2D-F5B5-4C48-BE40-08547BA1C279}" srcOrd="0" destOrd="0" presId="urn:microsoft.com/office/officeart/2008/layout/PictureStrips"/>
    <dgm:cxn modelId="{6636CE2B-BF18-418C-B8FC-7BF7891B790F}" type="presParOf" srcId="{4DABC2B3-16DA-4EEC-9D53-1FBF60C1C580}" destId="{C015DDC5-6050-4E62-9C28-ECA178241E4E}" srcOrd="1" destOrd="0" presId="urn:microsoft.com/office/officeart/2008/layout/PictureStrips"/>
    <dgm:cxn modelId="{31839E1D-90BF-427F-B98D-E34385CE91A5}" type="presParOf" srcId="{7A930D96-A381-42BD-814F-11333E2E8A76}" destId="{DE4922F5-85DC-4685-BC61-1C75AC26B33A}" srcOrd="1" destOrd="0" presId="urn:microsoft.com/office/officeart/2008/layout/PictureStrips"/>
    <dgm:cxn modelId="{D455173B-B6EF-4D99-95DF-8C4D41C0722D}" type="presParOf" srcId="{7A930D96-A381-42BD-814F-11333E2E8A76}" destId="{0A7F9E4B-E446-412C-9831-94F0502B3D9B}" srcOrd="2" destOrd="0" presId="urn:microsoft.com/office/officeart/2008/layout/PictureStrips"/>
    <dgm:cxn modelId="{02DBCDDD-487F-4820-85AE-E801DEE7072D}" type="presParOf" srcId="{0A7F9E4B-E446-412C-9831-94F0502B3D9B}" destId="{568E2474-5A84-49D3-96A7-92DDF804C447}" srcOrd="0" destOrd="0" presId="urn:microsoft.com/office/officeart/2008/layout/PictureStrips"/>
    <dgm:cxn modelId="{0FF82630-9B5D-4006-99C9-F61304B37B8B}" type="presParOf" srcId="{0A7F9E4B-E446-412C-9831-94F0502B3D9B}" destId="{C4CE779B-33FA-463A-B184-57534F6D46E4}" srcOrd="1" destOrd="0" presId="urn:microsoft.com/office/officeart/2008/layout/PictureStrips"/>
    <dgm:cxn modelId="{FEE01C22-C988-467B-918B-4A1D25B86291}" type="presParOf" srcId="{7A930D96-A381-42BD-814F-11333E2E8A76}" destId="{3C64E978-6650-480A-ADE0-328944BC46CA}" srcOrd="3" destOrd="0" presId="urn:microsoft.com/office/officeart/2008/layout/PictureStrips"/>
    <dgm:cxn modelId="{B9B8E912-09BC-414D-9B3E-6FE35A78FC50}" type="presParOf" srcId="{7A930D96-A381-42BD-814F-11333E2E8A76}" destId="{5F570016-EC1E-4411-A30D-201D1D06F0B6}" srcOrd="4" destOrd="0" presId="urn:microsoft.com/office/officeart/2008/layout/PictureStrips"/>
    <dgm:cxn modelId="{F92A2693-1E27-4FD1-8251-5FEA2EEACC11}" type="presParOf" srcId="{5F570016-EC1E-4411-A30D-201D1D06F0B6}" destId="{E0FBC125-2304-42FA-A027-C5B02B38F703}" srcOrd="0" destOrd="0" presId="urn:microsoft.com/office/officeart/2008/layout/PictureStrips"/>
    <dgm:cxn modelId="{84FA017F-A32D-4D8C-8428-67728CBA46A5}" type="presParOf" srcId="{5F570016-EC1E-4411-A30D-201D1D06F0B6}" destId="{F4BF53A1-BBC6-4588-BA24-34D41BAE32A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359F06-1CFB-4D42-8565-C1C3E6956022}" type="doc">
      <dgm:prSet loTypeId="urn:microsoft.com/office/officeart/2005/8/layout/hProcess3" loCatId="process" qsTypeId="urn:microsoft.com/office/officeart/2005/8/quickstyle/simple1" qsCatId="simple" csTypeId="urn:microsoft.com/office/officeart/2005/8/colors/accent3_5" csCatId="accent3" phldr="1"/>
      <dgm:spPr/>
    </dgm:pt>
    <dgm:pt modelId="{E0EF8E2F-385C-4234-A3E9-3D8756744B02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7030A0"/>
              </a:solidFill>
            </a:rPr>
            <a:t>Основы логического мышления</a:t>
          </a:r>
          <a:endParaRPr lang="ru-RU" sz="1800" dirty="0">
            <a:solidFill>
              <a:srgbClr val="7030A0"/>
            </a:solidFill>
          </a:endParaRPr>
        </a:p>
      </dgm:t>
    </dgm:pt>
    <dgm:pt modelId="{DBCF066E-965F-4FA5-AD38-7E5972D98DA3}" type="parTrans" cxnId="{A62A93CE-FCF3-4FD9-BADE-5E7A7B37EC01}">
      <dgm:prSet/>
      <dgm:spPr/>
      <dgm:t>
        <a:bodyPr/>
        <a:lstStyle/>
        <a:p>
          <a:endParaRPr lang="ru-RU"/>
        </a:p>
      </dgm:t>
    </dgm:pt>
    <dgm:pt modelId="{E2625363-D10E-417E-9ABD-C374C130409B}" type="sibTrans" cxnId="{A62A93CE-FCF3-4FD9-BADE-5E7A7B37EC01}">
      <dgm:prSet/>
      <dgm:spPr/>
      <dgm:t>
        <a:bodyPr/>
        <a:lstStyle/>
        <a:p>
          <a:endParaRPr lang="ru-RU"/>
        </a:p>
      </dgm:t>
    </dgm:pt>
    <dgm:pt modelId="{FF85BEFF-E57B-4BED-BD1F-994F25C9AB64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7030A0"/>
              </a:solidFill>
            </a:rPr>
            <a:t>Обеспечивает максимальную эффективность интеллектуального развития дошкольников</a:t>
          </a:r>
          <a:endParaRPr lang="ru-RU" sz="1800" dirty="0">
            <a:solidFill>
              <a:srgbClr val="7030A0"/>
            </a:solidFill>
          </a:endParaRPr>
        </a:p>
      </dgm:t>
    </dgm:pt>
    <dgm:pt modelId="{D6565F77-2A91-4620-B9FC-C0BC52A246BC}" type="parTrans" cxnId="{FA894B74-67B1-48E5-9A1C-750BBFDC0292}">
      <dgm:prSet/>
      <dgm:spPr/>
      <dgm:t>
        <a:bodyPr/>
        <a:lstStyle/>
        <a:p>
          <a:endParaRPr lang="ru-RU"/>
        </a:p>
      </dgm:t>
    </dgm:pt>
    <dgm:pt modelId="{1C48C7A2-208E-4BE6-B74C-1251810B3259}" type="sibTrans" cxnId="{FA894B74-67B1-48E5-9A1C-750BBFDC0292}">
      <dgm:prSet/>
      <dgm:spPr/>
      <dgm:t>
        <a:bodyPr/>
        <a:lstStyle/>
        <a:p>
          <a:endParaRPr lang="ru-RU"/>
        </a:p>
      </dgm:t>
    </dgm:pt>
    <dgm:pt modelId="{412D2B2A-94E1-4204-8197-59AE71D2C055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7030A0"/>
              </a:solidFill>
            </a:rPr>
            <a:t>Полноценную готовность к обучению к школе</a:t>
          </a:r>
          <a:endParaRPr lang="ru-RU" sz="1800" dirty="0">
            <a:solidFill>
              <a:srgbClr val="7030A0"/>
            </a:solidFill>
          </a:endParaRPr>
        </a:p>
      </dgm:t>
    </dgm:pt>
    <dgm:pt modelId="{BC0F76A5-D243-4B93-BCA6-2FF9E3904865}" type="parTrans" cxnId="{2D7F3411-DD4C-4AEF-A153-43C6230E498F}">
      <dgm:prSet/>
      <dgm:spPr/>
      <dgm:t>
        <a:bodyPr/>
        <a:lstStyle/>
        <a:p>
          <a:endParaRPr lang="ru-RU"/>
        </a:p>
      </dgm:t>
    </dgm:pt>
    <dgm:pt modelId="{44003BA0-ABBD-4DBE-9BF6-35BDFF9FB9E5}" type="sibTrans" cxnId="{2D7F3411-DD4C-4AEF-A153-43C6230E498F}">
      <dgm:prSet/>
      <dgm:spPr/>
      <dgm:t>
        <a:bodyPr/>
        <a:lstStyle/>
        <a:p>
          <a:endParaRPr lang="ru-RU"/>
        </a:p>
      </dgm:t>
    </dgm:pt>
    <dgm:pt modelId="{5CACB6DB-83F1-4707-9888-A626A149A3F5}" type="pres">
      <dgm:prSet presAssocID="{60359F06-1CFB-4D42-8565-C1C3E6956022}" presName="Name0" presStyleCnt="0">
        <dgm:presLayoutVars>
          <dgm:dir/>
          <dgm:animLvl val="lvl"/>
          <dgm:resizeHandles val="exact"/>
        </dgm:presLayoutVars>
      </dgm:prSet>
      <dgm:spPr/>
    </dgm:pt>
    <dgm:pt modelId="{24AAAF5E-F414-46DF-A3E2-16B23666BB95}" type="pres">
      <dgm:prSet presAssocID="{60359F06-1CFB-4D42-8565-C1C3E6956022}" presName="dummy" presStyleCnt="0"/>
      <dgm:spPr/>
    </dgm:pt>
    <dgm:pt modelId="{D228BE63-9A24-43DF-9897-6BD3B4264974}" type="pres">
      <dgm:prSet presAssocID="{60359F06-1CFB-4D42-8565-C1C3E6956022}" presName="linH" presStyleCnt="0"/>
      <dgm:spPr/>
    </dgm:pt>
    <dgm:pt modelId="{8496449C-D4B6-4C34-8C7A-02994FE975AF}" type="pres">
      <dgm:prSet presAssocID="{60359F06-1CFB-4D42-8565-C1C3E6956022}" presName="padding1" presStyleCnt="0"/>
      <dgm:spPr/>
    </dgm:pt>
    <dgm:pt modelId="{5516FB56-8581-4FBF-B515-870364AEE25A}" type="pres">
      <dgm:prSet presAssocID="{E0EF8E2F-385C-4234-A3E9-3D8756744B02}" presName="linV" presStyleCnt="0"/>
      <dgm:spPr/>
    </dgm:pt>
    <dgm:pt modelId="{1214618E-4A20-43ED-B883-E767A9A6FB67}" type="pres">
      <dgm:prSet presAssocID="{E0EF8E2F-385C-4234-A3E9-3D8756744B02}" presName="spVertical1" presStyleCnt="0"/>
      <dgm:spPr/>
    </dgm:pt>
    <dgm:pt modelId="{C80263C9-0115-49DB-9031-5B2D267B5DDD}" type="pres">
      <dgm:prSet presAssocID="{E0EF8E2F-385C-4234-A3E9-3D8756744B02}" presName="parTx" presStyleLbl="revTx" presStyleIdx="0" presStyleCnt="3" custScaleX="139437" custScaleY="179282" custLinFactNeighborX="-30679" custLinFactNeighborY="626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A5DB6-200A-4A5F-B459-DC8633693DF5}" type="pres">
      <dgm:prSet presAssocID="{E0EF8E2F-385C-4234-A3E9-3D8756744B02}" presName="spVertical2" presStyleCnt="0"/>
      <dgm:spPr/>
    </dgm:pt>
    <dgm:pt modelId="{34E3455A-F61B-479A-979F-7C0384663C38}" type="pres">
      <dgm:prSet presAssocID="{E0EF8E2F-385C-4234-A3E9-3D8756744B02}" presName="spVertical3" presStyleCnt="0"/>
      <dgm:spPr/>
    </dgm:pt>
    <dgm:pt modelId="{D03A51D8-23FC-4ED8-865E-430BF1A88E6A}" type="pres">
      <dgm:prSet presAssocID="{E2625363-D10E-417E-9ABD-C374C130409B}" presName="space" presStyleCnt="0"/>
      <dgm:spPr/>
    </dgm:pt>
    <dgm:pt modelId="{AEA77E1E-1310-4C33-82E3-2F8C19E41EBB}" type="pres">
      <dgm:prSet presAssocID="{FF85BEFF-E57B-4BED-BD1F-994F25C9AB64}" presName="linV" presStyleCnt="0"/>
      <dgm:spPr/>
    </dgm:pt>
    <dgm:pt modelId="{A16CFE8E-2488-4C7D-9339-0FEE970426E1}" type="pres">
      <dgm:prSet presAssocID="{FF85BEFF-E57B-4BED-BD1F-994F25C9AB64}" presName="spVertical1" presStyleCnt="0"/>
      <dgm:spPr/>
    </dgm:pt>
    <dgm:pt modelId="{B3BEA6FD-CC26-4CA9-946C-AC4E69653DD1}" type="pres">
      <dgm:prSet presAssocID="{FF85BEFF-E57B-4BED-BD1F-994F25C9AB64}" presName="parTx" presStyleLbl="revTx" presStyleIdx="1" presStyleCnt="3" custScaleX="182679" custScaleY="214860" custLinFactNeighborX="19289" custLinFactNeighborY="42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81958C-9D70-495E-B82C-1CC9332BF5D3}" type="pres">
      <dgm:prSet presAssocID="{FF85BEFF-E57B-4BED-BD1F-994F25C9AB64}" presName="spVertical2" presStyleCnt="0"/>
      <dgm:spPr/>
    </dgm:pt>
    <dgm:pt modelId="{155B59A0-BFD7-4DE7-BFA5-30834FCF8599}" type="pres">
      <dgm:prSet presAssocID="{FF85BEFF-E57B-4BED-BD1F-994F25C9AB64}" presName="spVertical3" presStyleCnt="0"/>
      <dgm:spPr/>
    </dgm:pt>
    <dgm:pt modelId="{65D59D93-EA50-4E38-B535-6C99323DDCEA}" type="pres">
      <dgm:prSet presAssocID="{1C48C7A2-208E-4BE6-B74C-1251810B3259}" presName="space" presStyleCnt="0"/>
      <dgm:spPr/>
    </dgm:pt>
    <dgm:pt modelId="{05BF18C4-30A1-4648-817F-4EF4ECC90D95}" type="pres">
      <dgm:prSet presAssocID="{412D2B2A-94E1-4204-8197-59AE71D2C055}" presName="linV" presStyleCnt="0"/>
      <dgm:spPr/>
    </dgm:pt>
    <dgm:pt modelId="{D3569C18-7930-47A1-BE63-5BB6D2BBB795}" type="pres">
      <dgm:prSet presAssocID="{412D2B2A-94E1-4204-8197-59AE71D2C055}" presName="spVertical1" presStyleCnt="0"/>
      <dgm:spPr/>
    </dgm:pt>
    <dgm:pt modelId="{2D3F619B-C207-4AE3-9E88-0167BAF4BE13}" type="pres">
      <dgm:prSet presAssocID="{412D2B2A-94E1-4204-8197-59AE71D2C055}" presName="parTx" presStyleLbl="revTx" presStyleIdx="2" presStyleCnt="3" custScaleX="158438" custScaleY="202362" custLinFactNeighborX="2599" custLinFactNeighborY="19723">
        <dgm:presLayoutVars>
          <dgm:chMax val="0"/>
          <dgm:chPref val="0"/>
          <dgm:bulletEnabled val="1"/>
        </dgm:presLayoutVars>
      </dgm:prSet>
      <dgm:spPr/>
    </dgm:pt>
    <dgm:pt modelId="{CF83F9DF-C1C8-421E-BED5-A05BAE3E18F7}" type="pres">
      <dgm:prSet presAssocID="{412D2B2A-94E1-4204-8197-59AE71D2C055}" presName="spVertical2" presStyleCnt="0"/>
      <dgm:spPr/>
    </dgm:pt>
    <dgm:pt modelId="{58F62217-8EDB-4559-BFBC-3F97A84656D1}" type="pres">
      <dgm:prSet presAssocID="{412D2B2A-94E1-4204-8197-59AE71D2C055}" presName="spVertical3" presStyleCnt="0"/>
      <dgm:spPr/>
    </dgm:pt>
    <dgm:pt modelId="{62F05386-E6F7-4DE2-9240-3C87E0CF5017}" type="pres">
      <dgm:prSet presAssocID="{60359F06-1CFB-4D42-8565-C1C3E6956022}" presName="padding2" presStyleCnt="0"/>
      <dgm:spPr/>
    </dgm:pt>
    <dgm:pt modelId="{13F43E39-D2D2-476F-9FBB-B85BE97F5E2A}" type="pres">
      <dgm:prSet presAssocID="{60359F06-1CFB-4D42-8565-C1C3E6956022}" presName="negArrow" presStyleCnt="0"/>
      <dgm:spPr/>
    </dgm:pt>
    <dgm:pt modelId="{DC0680E6-33CB-4493-8233-3FCA8B6117CD}" type="pres">
      <dgm:prSet presAssocID="{60359F06-1CFB-4D42-8565-C1C3E6956022}" presName="backgroundArrow" presStyleLbl="node1" presStyleIdx="0" presStyleCnt="1" custScaleY="459555" custLinFactNeighborX="-1575" custLinFactNeighborY="14004"/>
      <dgm:spPr/>
    </dgm:pt>
  </dgm:ptLst>
  <dgm:cxnLst>
    <dgm:cxn modelId="{67F7B193-0EFC-4F95-B5E1-1EAB8DFC1CCC}" type="presOf" srcId="{E0EF8E2F-385C-4234-A3E9-3D8756744B02}" destId="{C80263C9-0115-49DB-9031-5B2D267B5DDD}" srcOrd="0" destOrd="0" presId="urn:microsoft.com/office/officeart/2005/8/layout/hProcess3"/>
    <dgm:cxn modelId="{4C39E44F-374C-43DF-AA18-15587B766A73}" type="presOf" srcId="{412D2B2A-94E1-4204-8197-59AE71D2C055}" destId="{2D3F619B-C207-4AE3-9E88-0167BAF4BE13}" srcOrd="0" destOrd="0" presId="urn:microsoft.com/office/officeart/2005/8/layout/hProcess3"/>
    <dgm:cxn modelId="{2D7F3411-DD4C-4AEF-A153-43C6230E498F}" srcId="{60359F06-1CFB-4D42-8565-C1C3E6956022}" destId="{412D2B2A-94E1-4204-8197-59AE71D2C055}" srcOrd="2" destOrd="0" parTransId="{BC0F76A5-D243-4B93-BCA6-2FF9E3904865}" sibTransId="{44003BA0-ABBD-4DBE-9BF6-35BDFF9FB9E5}"/>
    <dgm:cxn modelId="{FA894B74-67B1-48E5-9A1C-750BBFDC0292}" srcId="{60359F06-1CFB-4D42-8565-C1C3E6956022}" destId="{FF85BEFF-E57B-4BED-BD1F-994F25C9AB64}" srcOrd="1" destOrd="0" parTransId="{D6565F77-2A91-4620-B9FC-C0BC52A246BC}" sibTransId="{1C48C7A2-208E-4BE6-B74C-1251810B3259}"/>
    <dgm:cxn modelId="{EBD5F8D4-E933-475C-8C3B-14741E3E560F}" type="presOf" srcId="{60359F06-1CFB-4D42-8565-C1C3E6956022}" destId="{5CACB6DB-83F1-4707-9888-A626A149A3F5}" srcOrd="0" destOrd="0" presId="urn:microsoft.com/office/officeart/2005/8/layout/hProcess3"/>
    <dgm:cxn modelId="{7C80D5A2-F373-49EE-A42D-6D1FBB8A0075}" type="presOf" srcId="{FF85BEFF-E57B-4BED-BD1F-994F25C9AB64}" destId="{B3BEA6FD-CC26-4CA9-946C-AC4E69653DD1}" srcOrd="0" destOrd="0" presId="urn:microsoft.com/office/officeart/2005/8/layout/hProcess3"/>
    <dgm:cxn modelId="{A62A93CE-FCF3-4FD9-BADE-5E7A7B37EC01}" srcId="{60359F06-1CFB-4D42-8565-C1C3E6956022}" destId="{E0EF8E2F-385C-4234-A3E9-3D8756744B02}" srcOrd="0" destOrd="0" parTransId="{DBCF066E-965F-4FA5-AD38-7E5972D98DA3}" sibTransId="{E2625363-D10E-417E-9ABD-C374C130409B}"/>
    <dgm:cxn modelId="{54DFA4B4-E5EA-4B7D-816A-59684A71276A}" type="presParOf" srcId="{5CACB6DB-83F1-4707-9888-A626A149A3F5}" destId="{24AAAF5E-F414-46DF-A3E2-16B23666BB95}" srcOrd="0" destOrd="0" presId="urn:microsoft.com/office/officeart/2005/8/layout/hProcess3"/>
    <dgm:cxn modelId="{5ACCC7DA-6AB4-40B7-B8B4-98C811795057}" type="presParOf" srcId="{5CACB6DB-83F1-4707-9888-A626A149A3F5}" destId="{D228BE63-9A24-43DF-9897-6BD3B4264974}" srcOrd="1" destOrd="0" presId="urn:microsoft.com/office/officeart/2005/8/layout/hProcess3"/>
    <dgm:cxn modelId="{3AAA1FB2-9782-4F42-9155-564FACAFA40F}" type="presParOf" srcId="{D228BE63-9A24-43DF-9897-6BD3B4264974}" destId="{8496449C-D4B6-4C34-8C7A-02994FE975AF}" srcOrd="0" destOrd="0" presId="urn:microsoft.com/office/officeart/2005/8/layout/hProcess3"/>
    <dgm:cxn modelId="{B0BCEAEA-1A58-49AC-BA4A-4DC6A9CBE0C3}" type="presParOf" srcId="{D228BE63-9A24-43DF-9897-6BD3B4264974}" destId="{5516FB56-8581-4FBF-B515-870364AEE25A}" srcOrd="1" destOrd="0" presId="urn:microsoft.com/office/officeart/2005/8/layout/hProcess3"/>
    <dgm:cxn modelId="{D1BF6EC5-96F5-49F6-8506-CEB282DECB8A}" type="presParOf" srcId="{5516FB56-8581-4FBF-B515-870364AEE25A}" destId="{1214618E-4A20-43ED-B883-E767A9A6FB67}" srcOrd="0" destOrd="0" presId="urn:microsoft.com/office/officeart/2005/8/layout/hProcess3"/>
    <dgm:cxn modelId="{EAEBFFDB-BA2B-453D-82B3-E3739749361D}" type="presParOf" srcId="{5516FB56-8581-4FBF-B515-870364AEE25A}" destId="{C80263C9-0115-49DB-9031-5B2D267B5DDD}" srcOrd="1" destOrd="0" presId="urn:microsoft.com/office/officeart/2005/8/layout/hProcess3"/>
    <dgm:cxn modelId="{592E7B20-A587-4BD1-9AC7-442676CB4EF4}" type="presParOf" srcId="{5516FB56-8581-4FBF-B515-870364AEE25A}" destId="{970A5DB6-200A-4A5F-B459-DC8633693DF5}" srcOrd="2" destOrd="0" presId="urn:microsoft.com/office/officeart/2005/8/layout/hProcess3"/>
    <dgm:cxn modelId="{B6CEA1AD-13D8-4166-A387-D39E1151A854}" type="presParOf" srcId="{5516FB56-8581-4FBF-B515-870364AEE25A}" destId="{34E3455A-F61B-479A-979F-7C0384663C38}" srcOrd="3" destOrd="0" presId="urn:microsoft.com/office/officeart/2005/8/layout/hProcess3"/>
    <dgm:cxn modelId="{A3F63BDD-0296-4A3F-9C4F-617189A9A96F}" type="presParOf" srcId="{D228BE63-9A24-43DF-9897-6BD3B4264974}" destId="{D03A51D8-23FC-4ED8-865E-430BF1A88E6A}" srcOrd="2" destOrd="0" presId="urn:microsoft.com/office/officeart/2005/8/layout/hProcess3"/>
    <dgm:cxn modelId="{2521946C-4D15-48EE-BD15-83B497D0D9B3}" type="presParOf" srcId="{D228BE63-9A24-43DF-9897-6BD3B4264974}" destId="{AEA77E1E-1310-4C33-82E3-2F8C19E41EBB}" srcOrd="3" destOrd="0" presId="urn:microsoft.com/office/officeart/2005/8/layout/hProcess3"/>
    <dgm:cxn modelId="{67C8A387-EC41-4BB6-AFDF-663396801AA4}" type="presParOf" srcId="{AEA77E1E-1310-4C33-82E3-2F8C19E41EBB}" destId="{A16CFE8E-2488-4C7D-9339-0FEE970426E1}" srcOrd="0" destOrd="0" presId="urn:microsoft.com/office/officeart/2005/8/layout/hProcess3"/>
    <dgm:cxn modelId="{DB56B5D3-7433-47DB-B78F-1CE0FDDFBA28}" type="presParOf" srcId="{AEA77E1E-1310-4C33-82E3-2F8C19E41EBB}" destId="{B3BEA6FD-CC26-4CA9-946C-AC4E69653DD1}" srcOrd="1" destOrd="0" presId="urn:microsoft.com/office/officeart/2005/8/layout/hProcess3"/>
    <dgm:cxn modelId="{BBFE47F0-8377-44AC-91E9-69C8B592A1AF}" type="presParOf" srcId="{AEA77E1E-1310-4C33-82E3-2F8C19E41EBB}" destId="{4E81958C-9D70-495E-B82C-1CC9332BF5D3}" srcOrd="2" destOrd="0" presId="urn:microsoft.com/office/officeart/2005/8/layout/hProcess3"/>
    <dgm:cxn modelId="{32E993E4-45F4-44AC-AB94-64EE30096B52}" type="presParOf" srcId="{AEA77E1E-1310-4C33-82E3-2F8C19E41EBB}" destId="{155B59A0-BFD7-4DE7-BFA5-30834FCF8599}" srcOrd="3" destOrd="0" presId="urn:microsoft.com/office/officeart/2005/8/layout/hProcess3"/>
    <dgm:cxn modelId="{3AA286C7-CCD0-4381-AC2C-F80467AAD27A}" type="presParOf" srcId="{D228BE63-9A24-43DF-9897-6BD3B4264974}" destId="{65D59D93-EA50-4E38-B535-6C99323DDCEA}" srcOrd="4" destOrd="0" presId="urn:microsoft.com/office/officeart/2005/8/layout/hProcess3"/>
    <dgm:cxn modelId="{1C794D23-9ACF-4F92-B7DF-B173840A5F01}" type="presParOf" srcId="{D228BE63-9A24-43DF-9897-6BD3B4264974}" destId="{05BF18C4-30A1-4648-817F-4EF4ECC90D95}" srcOrd="5" destOrd="0" presId="urn:microsoft.com/office/officeart/2005/8/layout/hProcess3"/>
    <dgm:cxn modelId="{217F596A-91DC-4D7C-9472-B96A347A2F98}" type="presParOf" srcId="{05BF18C4-30A1-4648-817F-4EF4ECC90D95}" destId="{D3569C18-7930-47A1-BE63-5BB6D2BBB795}" srcOrd="0" destOrd="0" presId="urn:microsoft.com/office/officeart/2005/8/layout/hProcess3"/>
    <dgm:cxn modelId="{B735053E-589C-4647-BCC9-4C42091985B4}" type="presParOf" srcId="{05BF18C4-30A1-4648-817F-4EF4ECC90D95}" destId="{2D3F619B-C207-4AE3-9E88-0167BAF4BE13}" srcOrd="1" destOrd="0" presId="urn:microsoft.com/office/officeart/2005/8/layout/hProcess3"/>
    <dgm:cxn modelId="{FE242E2F-A9A7-4C83-AEAF-99BE50289009}" type="presParOf" srcId="{05BF18C4-30A1-4648-817F-4EF4ECC90D95}" destId="{CF83F9DF-C1C8-421E-BED5-A05BAE3E18F7}" srcOrd="2" destOrd="0" presId="urn:microsoft.com/office/officeart/2005/8/layout/hProcess3"/>
    <dgm:cxn modelId="{74B0D583-6A79-41F7-924C-C3F2CD8795F2}" type="presParOf" srcId="{05BF18C4-30A1-4648-817F-4EF4ECC90D95}" destId="{58F62217-8EDB-4559-BFBC-3F97A84656D1}" srcOrd="3" destOrd="0" presId="urn:microsoft.com/office/officeart/2005/8/layout/hProcess3"/>
    <dgm:cxn modelId="{937AD4FC-A23E-4A16-949D-8798A18E031B}" type="presParOf" srcId="{D228BE63-9A24-43DF-9897-6BD3B4264974}" destId="{62F05386-E6F7-4DE2-9240-3C87E0CF5017}" srcOrd="6" destOrd="0" presId="urn:microsoft.com/office/officeart/2005/8/layout/hProcess3"/>
    <dgm:cxn modelId="{8E860BB1-0857-43AB-88DF-EBC04C08E9FA}" type="presParOf" srcId="{D228BE63-9A24-43DF-9897-6BD3B4264974}" destId="{13F43E39-D2D2-476F-9FBB-B85BE97F5E2A}" srcOrd="7" destOrd="0" presId="urn:microsoft.com/office/officeart/2005/8/layout/hProcess3"/>
    <dgm:cxn modelId="{4EFFE0AA-7269-4CE2-981D-848CDBDBB7E7}" type="presParOf" srcId="{D228BE63-9A24-43DF-9897-6BD3B4264974}" destId="{DC0680E6-33CB-4493-8233-3FCA8B6117CD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BB7C6B-D94B-4B5C-9D23-962B47DF017E}" type="doc">
      <dgm:prSet loTypeId="urn:microsoft.com/office/officeart/2005/8/layout/hierarchy6" loCatId="hierarchy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E41024C-8830-47C9-B587-5D6E8666EB70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Один из главных этапов этой работы является организация работы по экспериментальной деятельности. В группе необходимо создание уголка детского творческого экспериментирования . В качестве оборудования можно использовать микроскопы, термометры, песочные часы, бинокль, комплекты для игр с водой и песком. Для проведения опытов используются природные материалы разного размера и формы. Материалы, которые будут находиться в уголке экспериментирования можно распределить по разделам: «Вода, песок, глина», «Волшебные звуки», «Свойства бумаги, ткани», которые будут расположены в доступном для свободного экспериментирования месте.    </a:t>
          </a:r>
          <a:endParaRPr lang="ru-RU" sz="1200" b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1717F6-E70E-4011-B4EE-0405148A2D45}" type="parTrans" cxnId="{C352C9B7-0B2F-4EC4-8A33-701229C4C6E9}">
      <dgm:prSet/>
      <dgm:spPr/>
      <dgm:t>
        <a:bodyPr/>
        <a:lstStyle/>
        <a:p>
          <a:endParaRPr lang="ru-RU"/>
        </a:p>
      </dgm:t>
    </dgm:pt>
    <dgm:pt modelId="{6836EE11-E518-4BD9-9B7B-BF36284A1F75}" type="sibTrans" cxnId="{C352C9B7-0B2F-4EC4-8A33-701229C4C6E9}">
      <dgm:prSet/>
      <dgm:spPr/>
      <dgm:t>
        <a:bodyPr/>
        <a:lstStyle/>
        <a:p>
          <a:endParaRPr lang="ru-RU"/>
        </a:p>
      </dgm:t>
    </dgm:pt>
    <dgm:pt modelId="{3E10C586-3F13-4E00-A6F2-BDC2C3C0B810}">
      <dgm:prSet/>
      <dgm:spPr/>
      <dgm:t>
        <a:bodyPr/>
        <a:lstStyle/>
        <a:p>
          <a:r>
            <a: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Развивающая предметно-пространственная среда является одним из основных средств развития личности ребенка, источником знаний и социального опыта. Уголок детского творческого экспериментирования должен быть безопасен для жизни и здоровья детей, доступен, эстетичен и оборудован в соответствии с возрастными особенностями детей. Спецификация оборудования детского экспериментального уголка для детей дошкольного возраста включает дидактический и стимулирующий компонент</a:t>
          </a:r>
          <a:r>
            <a:rPr lang="ru-RU" dirty="0" smtClean="0"/>
            <a:t>.            </a:t>
          </a:r>
          <a:endParaRPr lang="ru-RU" dirty="0"/>
        </a:p>
      </dgm:t>
    </dgm:pt>
    <dgm:pt modelId="{200E83B2-1265-4A41-991F-AF770C32DE2C}" type="parTrans" cxnId="{B2D7DD41-FA80-473A-81AF-14F3551A0C9A}">
      <dgm:prSet/>
      <dgm:spPr/>
      <dgm:t>
        <a:bodyPr/>
        <a:lstStyle/>
        <a:p>
          <a:endParaRPr lang="ru-RU"/>
        </a:p>
      </dgm:t>
    </dgm:pt>
    <dgm:pt modelId="{298D63B8-6469-4457-966D-44BA86057582}" type="sibTrans" cxnId="{B2D7DD41-FA80-473A-81AF-14F3551A0C9A}">
      <dgm:prSet/>
      <dgm:spPr/>
      <dgm:t>
        <a:bodyPr/>
        <a:lstStyle/>
        <a:p>
          <a:endParaRPr lang="ru-RU"/>
        </a:p>
      </dgm:t>
    </dgm:pt>
    <dgm:pt modelId="{285376C2-480C-43AA-9DC5-05526BEA16FD}">
      <dgm:prSet custT="1"/>
      <dgm:spPr/>
      <dgm:t>
        <a:bodyPr/>
        <a:lstStyle/>
        <a:p>
          <a:r>
            <a:rPr lang="ru-RU" sz="1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 мероприятий с детьми и родителями. Разрабатываются и составляются конспекты, детские проекты, фотовыставки, развлечения, праздники по направлениям: неживая природа: воздух, почва, вода, магниты, звук, свет, камни; живая природа: многообразие живых организмов и их приспособленность к окружающей среде; человек: функционирование организма; рукотворный мир: материалы и их свойства. Планируя образовательный процесс необходимо включать: экспериментальную деятельность, организованную педагогом; демонстрационные опыты, реализуемые педагогом совместно с детьми; познавательные занятия  с элементами экспериментирования; долгосрочные наблюдения-эксперименты.           </a:t>
          </a:r>
          <a:endParaRPr lang="ru-RU" sz="1200" b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D637E6-8863-4951-B00D-4FBB28C8217D}" type="parTrans" cxnId="{A842114F-A91A-4C18-AA2A-90CF361ED27B}">
      <dgm:prSet/>
      <dgm:spPr/>
      <dgm:t>
        <a:bodyPr/>
        <a:lstStyle/>
        <a:p>
          <a:endParaRPr lang="ru-RU"/>
        </a:p>
      </dgm:t>
    </dgm:pt>
    <dgm:pt modelId="{820310AC-9F6D-4E9F-8CCC-35CF3FCF559D}" type="sibTrans" cxnId="{A842114F-A91A-4C18-AA2A-90CF361ED27B}">
      <dgm:prSet/>
      <dgm:spPr/>
      <dgm:t>
        <a:bodyPr/>
        <a:lstStyle/>
        <a:p>
          <a:endParaRPr lang="ru-RU"/>
        </a:p>
      </dgm:t>
    </dgm:pt>
    <dgm:pt modelId="{F7DC2AC2-D21E-4630-BF06-506338D27ACE}" type="pres">
      <dgm:prSet presAssocID="{ADBB7C6B-D94B-4B5C-9D23-962B47DF017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B51CC7D-CDB2-464B-B684-E67CA0C1FC39}" type="pres">
      <dgm:prSet presAssocID="{ADBB7C6B-D94B-4B5C-9D23-962B47DF017E}" presName="hierFlow" presStyleCnt="0"/>
      <dgm:spPr/>
    </dgm:pt>
    <dgm:pt modelId="{1342F495-2D26-4B36-B778-4697640085E4}" type="pres">
      <dgm:prSet presAssocID="{ADBB7C6B-D94B-4B5C-9D23-962B47DF017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5BADF19-69BD-4EA0-99B3-85AAB4EA9B1D}" type="pres">
      <dgm:prSet presAssocID="{EE41024C-8830-47C9-B587-5D6E8666EB70}" presName="Name14" presStyleCnt="0"/>
      <dgm:spPr/>
    </dgm:pt>
    <dgm:pt modelId="{03B88DAB-BE9B-47EB-8336-E0C519110764}" type="pres">
      <dgm:prSet presAssocID="{EE41024C-8830-47C9-B587-5D6E8666EB70}" presName="level1Shape" presStyleLbl="node0" presStyleIdx="0" presStyleCnt="1" custLinFactNeighborX="1798" custLinFactNeighborY="14837">
        <dgm:presLayoutVars>
          <dgm:chPref val="3"/>
        </dgm:presLayoutVars>
      </dgm:prSet>
      <dgm:spPr/>
    </dgm:pt>
    <dgm:pt modelId="{4F83DD27-99C9-40A6-9198-A1B9091736E7}" type="pres">
      <dgm:prSet presAssocID="{EE41024C-8830-47C9-B587-5D6E8666EB70}" presName="hierChild2" presStyleCnt="0"/>
      <dgm:spPr/>
    </dgm:pt>
    <dgm:pt modelId="{B626C90D-0E09-42F2-96B3-4A531D6FF545}" type="pres">
      <dgm:prSet presAssocID="{E4D637E6-8863-4951-B00D-4FBB28C8217D}" presName="Name19" presStyleLbl="parChTrans1D2" presStyleIdx="0" presStyleCnt="2"/>
      <dgm:spPr/>
    </dgm:pt>
    <dgm:pt modelId="{D49CF691-BDCC-4532-B083-F9136019C7F6}" type="pres">
      <dgm:prSet presAssocID="{285376C2-480C-43AA-9DC5-05526BEA16FD}" presName="Name21" presStyleCnt="0"/>
      <dgm:spPr/>
    </dgm:pt>
    <dgm:pt modelId="{84514BE6-4B90-4D52-920A-53139C2650E2}" type="pres">
      <dgm:prSet presAssocID="{285376C2-480C-43AA-9DC5-05526BEA16FD}" presName="level2Shape" presStyleLbl="node2" presStyleIdx="0" presStyleCnt="2" custLinFactNeighborX="-597" custLinFactNeighborY="-18697"/>
      <dgm:spPr/>
    </dgm:pt>
    <dgm:pt modelId="{BA533E07-7BF5-4AE0-9783-BCDA5A6E7A58}" type="pres">
      <dgm:prSet presAssocID="{285376C2-480C-43AA-9DC5-05526BEA16FD}" presName="hierChild3" presStyleCnt="0"/>
      <dgm:spPr/>
    </dgm:pt>
    <dgm:pt modelId="{D4BF7E6A-F289-4614-9107-0AA19A58A66C}" type="pres">
      <dgm:prSet presAssocID="{200E83B2-1265-4A41-991F-AF770C32DE2C}" presName="Name19" presStyleLbl="parChTrans1D2" presStyleIdx="1" presStyleCnt="2"/>
      <dgm:spPr/>
    </dgm:pt>
    <dgm:pt modelId="{5DA0E9FC-A1BC-47DF-AE80-4D53125C54AF}" type="pres">
      <dgm:prSet presAssocID="{3E10C586-3F13-4E00-A6F2-BDC2C3C0B810}" presName="Name21" presStyleCnt="0"/>
      <dgm:spPr/>
    </dgm:pt>
    <dgm:pt modelId="{EC2F155C-E1EA-4CE2-8E77-F926FBE4F15B}" type="pres">
      <dgm:prSet presAssocID="{3E10C586-3F13-4E00-A6F2-BDC2C3C0B810}" presName="level2Shape" presStyleLbl="node2" presStyleIdx="1" presStyleCnt="2" custLinFactNeighborX="-16309" custLinFactNeighborY="-8277"/>
      <dgm:spPr/>
    </dgm:pt>
    <dgm:pt modelId="{EDCC0A04-15F3-4563-80DB-345946E814F2}" type="pres">
      <dgm:prSet presAssocID="{3E10C586-3F13-4E00-A6F2-BDC2C3C0B810}" presName="hierChild3" presStyleCnt="0"/>
      <dgm:spPr/>
    </dgm:pt>
    <dgm:pt modelId="{9691E2C4-B971-4757-8A2F-5A06C5A381B4}" type="pres">
      <dgm:prSet presAssocID="{ADBB7C6B-D94B-4B5C-9D23-962B47DF017E}" presName="bgShapesFlow" presStyleCnt="0"/>
      <dgm:spPr/>
    </dgm:pt>
  </dgm:ptLst>
  <dgm:cxnLst>
    <dgm:cxn modelId="{A842114F-A91A-4C18-AA2A-90CF361ED27B}" srcId="{EE41024C-8830-47C9-B587-5D6E8666EB70}" destId="{285376C2-480C-43AA-9DC5-05526BEA16FD}" srcOrd="0" destOrd="0" parTransId="{E4D637E6-8863-4951-B00D-4FBB28C8217D}" sibTransId="{820310AC-9F6D-4E9F-8CCC-35CF3FCF559D}"/>
    <dgm:cxn modelId="{4981FAA2-1683-4D9D-BBF6-BAC2870BD93F}" type="presOf" srcId="{ADBB7C6B-D94B-4B5C-9D23-962B47DF017E}" destId="{F7DC2AC2-D21E-4630-BF06-506338D27ACE}" srcOrd="0" destOrd="0" presId="urn:microsoft.com/office/officeart/2005/8/layout/hierarchy6"/>
    <dgm:cxn modelId="{B2D7DD41-FA80-473A-81AF-14F3551A0C9A}" srcId="{EE41024C-8830-47C9-B587-5D6E8666EB70}" destId="{3E10C586-3F13-4E00-A6F2-BDC2C3C0B810}" srcOrd="1" destOrd="0" parTransId="{200E83B2-1265-4A41-991F-AF770C32DE2C}" sibTransId="{298D63B8-6469-4457-966D-44BA86057582}"/>
    <dgm:cxn modelId="{C352C9B7-0B2F-4EC4-8A33-701229C4C6E9}" srcId="{ADBB7C6B-D94B-4B5C-9D23-962B47DF017E}" destId="{EE41024C-8830-47C9-B587-5D6E8666EB70}" srcOrd="0" destOrd="0" parTransId="{9E1717F6-E70E-4011-B4EE-0405148A2D45}" sibTransId="{6836EE11-E518-4BD9-9B7B-BF36284A1F75}"/>
    <dgm:cxn modelId="{9D651A66-D4A8-40C5-876E-7783561A262C}" type="presOf" srcId="{E4D637E6-8863-4951-B00D-4FBB28C8217D}" destId="{B626C90D-0E09-42F2-96B3-4A531D6FF545}" srcOrd="0" destOrd="0" presId="urn:microsoft.com/office/officeart/2005/8/layout/hierarchy6"/>
    <dgm:cxn modelId="{759042A2-C0EF-42C0-8A67-FAABE23A7A0C}" type="presOf" srcId="{285376C2-480C-43AA-9DC5-05526BEA16FD}" destId="{84514BE6-4B90-4D52-920A-53139C2650E2}" srcOrd="0" destOrd="0" presId="urn:microsoft.com/office/officeart/2005/8/layout/hierarchy6"/>
    <dgm:cxn modelId="{A3915684-CF2C-47AC-9FEB-9E6CCEF1DB69}" type="presOf" srcId="{EE41024C-8830-47C9-B587-5D6E8666EB70}" destId="{03B88DAB-BE9B-47EB-8336-E0C519110764}" srcOrd="0" destOrd="0" presId="urn:microsoft.com/office/officeart/2005/8/layout/hierarchy6"/>
    <dgm:cxn modelId="{68B1CB78-B6F1-41DF-A8D2-342FFDF891CC}" type="presOf" srcId="{200E83B2-1265-4A41-991F-AF770C32DE2C}" destId="{D4BF7E6A-F289-4614-9107-0AA19A58A66C}" srcOrd="0" destOrd="0" presId="urn:microsoft.com/office/officeart/2005/8/layout/hierarchy6"/>
    <dgm:cxn modelId="{3BCC6ADD-C594-4EDF-91C9-ADD5515CDAA1}" type="presOf" srcId="{3E10C586-3F13-4E00-A6F2-BDC2C3C0B810}" destId="{EC2F155C-E1EA-4CE2-8E77-F926FBE4F15B}" srcOrd="0" destOrd="0" presId="urn:microsoft.com/office/officeart/2005/8/layout/hierarchy6"/>
    <dgm:cxn modelId="{AD261987-46EB-4DA4-A351-247D7E0A346D}" type="presParOf" srcId="{F7DC2AC2-D21E-4630-BF06-506338D27ACE}" destId="{7B51CC7D-CDB2-464B-B684-E67CA0C1FC39}" srcOrd="0" destOrd="0" presId="urn:microsoft.com/office/officeart/2005/8/layout/hierarchy6"/>
    <dgm:cxn modelId="{098ECA53-8C4C-4702-8519-C48F794B6D78}" type="presParOf" srcId="{7B51CC7D-CDB2-464B-B684-E67CA0C1FC39}" destId="{1342F495-2D26-4B36-B778-4697640085E4}" srcOrd="0" destOrd="0" presId="urn:microsoft.com/office/officeart/2005/8/layout/hierarchy6"/>
    <dgm:cxn modelId="{3F2390F8-4805-46C3-A030-AB079696E507}" type="presParOf" srcId="{1342F495-2D26-4B36-B778-4697640085E4}" destId="{D5BADF19-69BD-4EA0-99B3-85AAB4EA9B1D}" srcOrd="0" destOrd="0" presId="urn:microsoft.com/office/officeart/2005/8/layout/hierarchy6"/>
    <dgm:cxn modelId="{851D1D6F-77C3-4E22-8EDC-299EE725D61A}" type="presParOf" srcId="{D5BADF19-69BD-4EA0-99B3-85AAB4EA9B1D}" destId="{03B88DAB-BE9B-47EB-8336-E0C519110764}" srcOrd="0" destOrd="0" presId="urn:microsoft.com/office/officeart/2005/8/layout/hierarchy6"/>
    <dgm:cxn modelId="{272BE65D-F75B-4531-A525-DFBFB611D544}" type="presParOf" srcId="{D5BADF19-69BD-4EA0-99B3-85AAB4EA9B1D}" destId="{4F83DD27-99C9-40A6-9198-A1B9091736E7}" srcOrd="1" destOrd="0" presId="urn:microsoft.com/office/officeart/2005/8/layout/hierarchy6"/>
    <dgm:cxn modelId="{3BD833D8-6CA6-4750-9A5C-392AA4364B26}" type="presParOf" srcId="{4F83DD27-99C9-40A6-9198-A1B9091736E7}" destId="{B626C90D-0E09-42F2-96B3-4A531D6FF545}" srcOrd="0" destOrd="0" presId="urn:microsoft.com/office/officeart/2005/8/layout/hierarchy6"/>
    <dgm:cxn modelId="{DF49313C-43B5-4008-92DC-96911076A4E2}" type="presParOf" srcId="{4F83DD27-99C9-40A6-9198-A1B9091736E7}" destId="{D49CF691-BDCC-4532-B083-F9136019C7F6}" srcOrd="1" destOrd="0" presId="urn:microsoft.com/office/officeart/2005/8/layout/hierarchy6"/>
    <dgm:cxn modelId="{AA69D0F8-C52A-4CC6-A567-740CF9B9F951}" type="presParOf" srcId="{D49CF691-BDCC-4532-B083-F9136019C7F6}" destId="{84514BE6-4B90-4D52-920A-53139C2650E2}" srcOrd="0" destOrd="0" presId="urn:microsoft.com/office/officeart/2005/8/layout/hierarchy6"/>
    <dgm:cxn modelId="{4C06E5EF-997C-43E8-80FE-99F2D5025379}" type="presParOf" srcId="{D49CF691-BDCC-4532-B083-F9136019C7F6}" destId="{BA533E07-7BF5-4AE0-9783-BCDA5A6E7A58}" srcOrd="1" destOrd="0" presId="urn:microsoft.com/office/officeart/2005/8/layout/hierarchy6"/>
    <dgm:cxn modelId="{FFE1ED60-A9C3-451B-8450-0EF4CAD22C3B}" type="presParOf" srcId="{4F83DD27-99C9-40A6-9198-A1B9091736E7}" destId="{D4BF7E6A-F289-4614-9107-0AA19A58A66C}" srcOrd="2" destOrd="0" presId="urn:microsoft.com/office/officeart/2005/8/layout/hierarchy6"/>
    <dgm:cxn modelId="{1006178B-7807-48BA-8F8A-BA8D2C599843}" type="presParOf" srcId="{4F83DD27-99C9-40A6-9198-A1B9091736E7}" destId="{5DA0E9FC-A1BC-47DF-AE80-4D53125C54AF}" srcOrd="3" destOrd="0" presId="urn:microsoft.com/office/officeart/2005/8/layout/hierarchy6"/>
    <dgm:cxn modelId="{B476E1DF-B9DB-4753-A731-A0070DC1D021}" type="presParOf" srcId="{5DA0E9FC-A1BC-47DF-AE80-4D53125C54AF}" destId="{EC2F155C-E1EA-4CE2-8E77-F926FBE4F15B}" srcOrd="0" destOrd="0" presId="urn:microsoft.com/office/officeart/2005/8/layout/hierarchy6"/>
    <dgm:cxn modelId="{8C99798B-29A7-45A2-9FB0-422400441063}" type="presParOf" srcId="{5DA0E9FC-A1BC-47DF-AE80-4D53125C54AF}" destId="{EDCC0A04-15F3-4563-80DB-345946E814F2}" srcOrd="1" destOrd="0" presId="urn:microsoft.com/office/officeart/2005/8/layout/hierarchy6"/>
    <dgm:cxn modelId="{345A991F-D057-4A68-8412-552A5358248A}" type="presParOf" srcId="{F7DC2AC2-D21E-4630-BF06-506338D27ACE}" destId="{9691E2C4-B971-4757-8A2F-5A06C5A381B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46D316-52F8-4261-8376-C4A1BF13C2BE}" type="doc">
      <dgm:prSet loTypeId="urn:microsoft.com/office/officeart/2005/8/layout/process4" loCatId="list" qsTypeId="urn:microsoft.com/office/officeart/2005/8/quickstyle/3d6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DC85830-FAE5-4F6C-AAC0-70DFFFF09B5F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Постановка проблемы, которую необходимо решить</a:t>
          </a:r>
          <a:r>
            <a:rPr lang="ru-RU" dirty="0" smtClean="0"/>
            <a:t>.</a:t>
          </a:r>
          <a:endParaRPr lang="ru-RU" dirty="0"/>
        </a:p>
      </dgm:t>
    </dgm:pt>
    <dgm:pt modelId="{4D2A5399-D0DF-4923-A016-8B9D9BC6F429}" type="parTrans" cxnId="{34AAB031-915E-40ED-B30A-6889798ED82A}">
      <dgm:prSet/>
      <dgm:spPr/>
      <dgm:t>
        <a:bodyPr/>
        <a:lstStyle/>
        <a:p>
          <a:endParaRPr lang="ru-RU"/>
        </a:p>
      </dgm:t>
    </dgm:pt>
    <dgm:pt modelId="{E53E0F65-748D-4E29-8FED-E48F357A94B2}" type="sibTrans" cxnId="{34AAB031-915E-40ED-B30A-6889798ED82A}">
      <dgm:prSet/>
      <dgm:spPr/>
      <dgm:t>
        <a:bodyPr/>
        <a:lstStyle/>
        <a:p>
          <a:endParaRPr lang="ru-RU"/>
        </a:p>
      </dgm:t>
    </dgm:pt>
    <dgm:pt modelId="{507CDEC7-6ED1-447B-89EA-3215D2D2C6E9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Целеполагание (что нужно сделать для решения проблемы)</a:t>
          </a:r>
          <a:endParaRPr lang="ru-RU" dirty="0">
            <a:solidFill>
              <a:srgbClr val="7030A0"/>
            </a:solidFill>
          </a:endParaRPr>
        </a:p>
      </dgm:t>
    </dgm:pt>
    <dgm:pt modelId="{BCF5EB10-58BA-4339-A8D5-85EC0100122D}" type="parTrans" cxnId="{0FEE4863-D624-49AA-A739-0174DA46FB37}">
      <dgm:prSet/>
      <dgm:spPr/>
      <dgm:t>
        <a:bodyPr/>
        <a:lstStyle/>
        <a:p>
          <a:endParaRPr lang="ru-RU"/>
        </a:p>
      </dgm:t>
    </dgm:pt>
    <dgm:pt modelId="{B883683C-A3CC-4E72-A0BB-F3BAF0D58B15}" type="sibTrans" cxnId="{0FEE4863-D624-49AA-A739-0174DA46FB37}">
      <dgm:prSet/>
      <dgm:spPr/>
      <dgm:t>
        <a:bodyPr/>
        <a:lstStyle/>
        <a:p>
          <a:endParaRPr lang="ru-RU"/>
        </a:p>
      </dgm:t>
    </dgm:pt>
    <dgm:pt modelId="{19967FED-4B20-4275-ACF1-0F2FDB837DFE}">
      <dgm:prSet phldrT="[Текст]"/>
      <dgm:spPr/>
      <dgm:t>
        <a:bodyPr/>
        <a:lstStyle/>
        <a:p>
          <a:endParaRPr lang="ru-RU" dirty="0"/>
        </a:p>
      </dgm:t>
    </dgm:pt>
    <dgm:pt modelId="{B9D0BE99-AB7C-46A5-A0EE-B59A72316630}" type="parTrans" cxnId="{362696F9-D009-4068-855B-AD65F1F95FEF}">
      <dgm:prSet/>
      <dgm:spPr/>
      <dgm:t>
        <a:bodyPr/>
        <a:lstStyle/>
        <a:p>
          <a:endParaRPr lang="ru-RU"/>
        </a:p>
      </dgm:t>
    </dgm:pt>
    <dgm:pt modelId="{FA8059DD-A01C-4690-B9B4-33E6DF9FB087}" type="sibTrans" cxnId="{362696F9-D009-4068-855B-AD65F1F95FEF}">
      <dgm:prSet/>
      <dgm:spPr/>
      <dgm:t>
        <a:bodyPr/>
        <a:lstStyle/>
        <a:p>
          <a:endParaRPr lang="ru-RU"/>
        </a:p>
      </dgm:t>
    </dgm:pt>
    <dgm:pt modelId="{8994F982-5858-4F9B-AB69-6DF349D8F27F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Выдвижение гипотез (поиск возможных путей решения)</a:t>
          </a:r>
          <a:endParaRPr lang="ru-RU" dirty="0">
            <a:solidFill>
              <a:srgbClr val="7030A0"/>
            </a:solidFill>
          </a:endParaRPr>
        </a:p>
      </dgm:t>
    </dgm:pt>
    <dgm:pt modelId="{7C0FE006-DF19-448A-904E-23572A68DCC3}" type="parTrans" cxnId="{DCD5D299-2670-4036-9334-8BB43C6FF715}">
      <dgm:prSet/>
      <dgm:spPr/>
      <dgm:t>
        <a:bodyPr/>
        <a:lstStyle/>
        <a:p>
          <a:endParaRPr lang="ru-RU"/>
        </a:p>
      </dgm:t>
    </dgm:pt>
    <dgm:pt modelId="{FE23B50E-A5EF-448E-AB0B-0B4A5C19EE59}" type="sibTrans" cxnId="{DCD5D299-2670-4036-9334-8BB43C6FF715}">
      <dgm:prSet/>
      <dgm:spPr/>
      <dgm:t>
        <a:bodyPr/>
        <a:lstStyle/>
        <a:p>
          <a:endParaRPr lang="ru-RU"/>
        </a:p>
      </dgm:t>
    </dgm:pt>
    <dgm:pt modelId="{C84B9D1B-ED17-4CC6-942B-7DB285B6C4FC}">
      <dgm:prSet phldrT="[Текст]" phldr="1"/>
      <dgm:spPr/>
      <dgm:t>
        <a:bodyPr/>
        <a:lstStyle/>
        <a:p>
          <a:endParaRPr lang="ru-RU" dirty="0"/>
        </a:p>
      </dgm:t>
    </dgm:pt>
    <dgm:pt modelId="{478F0254-1237-4CDC-86F1-FAB1574FADCC}" type="sibTrans" cxnId="{A217145C-1522-47B2-B5DA-5B0EA800E0FB}">
      <dgm:prSet/>
      <dgm:spPr/>
      <dgm:t>
        <a:bodyPr/>
        <a:lstStyle/>
        <a:p>
          <a:endParaRPr lang="ru-RU"/>
        </a:p>
      </dgm:t>
    </dgm:pt>
    <dgm:pt modelId="{AEF91B50-40FC-4AFC-9032-045AEC480BC6}" type="parTrans" cxnId="{A217145C-1522-47B2-B5DA-5B0EA800E0FB}">
      <dgm:prSet/>
      <dgm:spPr/>
      <dgm:t>
        <a:bodyPr/>
        <a:lstStyle/>
        <a:p>
          <a:endParaRPr lang="ru-RU"/>
        </a:p>
      </dgm:t>
    </dgm:pt>
    <dgm:pt modelId="{8C50945B-A8AA-4F99-9487-1BD7D6DFC5A2}">
      <dgm:prSet phldrT="[Текст]" phldr="1"/>
      <dgm:spPr/>
      <dgm:t>
        <a:bodyPr/>
        <a:lstStyle/>
        <a:p>
          <a:endParaRPr lang="ru-RU" dirty="0"/>
        </a:p>
      </dgm:t>
    </dgm:pt>
    <dgm:pt modelId="{E290184F-766F-4DFA-8726-9DFA3A943C6B}" type="sibTrans" cxnId="{421D5633-ADFA-4C10-8AEB-ECF207621600}">
      <dgm:prSet/>
      <dgm:spPr/>
      <dgm:t>
        <a:bodyPr/>
        <a:lstStyle/>
        <a:p>
          <a:endParaRPr lang="ru-RU"/>
        </a:p>
      </dgm:t>
    </dgm:pt>
    <dgm:pt modelId="{0504C875-C2E5-447A-8637-41D48512702D}" type="parTrans" cxnId="{421D5633-ADFA-4C10-8AEB-ECF207621600}">
      <dgm:prSet/>
      <dgm:spPr/>
      <dgm:t>
        <a:bodyPr/>
        <a:lstStyle/>
        <a:p>
          <a:endParaRPr lang="ru-RU"/>
        </a:p>
      </dgm:t>
    </dgm:pt>
    <dgm:pt modelId="{25438AE0-7FF9-47A7-81A6-908DB7311E98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7030A0"/>
              </a:solidFill>
            </a:rPr>
            <a:t>Проверка гипотез (сбор данных, экспериментирование)</a:t>
          </a:r>
          <a:endParaRPr lang="ru-RU" sz="2000" dirty="0">
            <a:solidFill>
              <a:srgbClr val="7030A0"/>
            </a:solidFill>
          </a:endParaRPr>
        </a:p>
      </dgm:t>
    </dgm:pt>
    <dgm:pt modelId="{2C36FC18-F825-46D3-86F3-CAAF5EAF9DB7}" type="parTrans" cxnId="{8234D0D0-0D3D-4315-A21D-2DF692B08972}">
      <dgm:prSet/>
      <dgm:spPr/>
      <dgm:t>
        <a:bodyPr/>
        <a:lstStyle/>
        <a:p>
          <a:endParaRPr lang="ru-RU"/>
        </a:p>
      </dgm:t>
    </dgm:pt>
    <dgm:pt modelId="{DED0EE45-59E1-40F9-85D0-15F63760437F}" type="sibTrans" cxnId="{8234D0D0-0D3D-4315-A21D-2DF692B08972}">
      <dgm:prSet/>
      <dgm:spPr/>
      <dgm:t>
        <a:bodyPr/>
        <a:lstStyle/>
        <a:p>
          <a:endParaRPr lang="ru-RU"/>
        </a:p>
      </dgm:t>
    </dgm:pt>
    <dgm:pt modelId="{E6EDE658-2A00-4BCE-BD34-FBECBFB183B1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7030A0"/>
              </a:solidFill>
            </a:rPr>
            <a:t>Анализ полученных результатов</a:t>
          </a:r>
          <a:endParaRPr lang="ru-RU" sz="2000" dirty="0">
            <a:solidFill>
              <a:srgbClr val="7030A0"/>
            </a:solidFill>
          </a:endParaRPr>
        </a:p>
      </dgm:t>
    </dgm:pt>
    <dgm:pt modelId="{D212F1D5-DC99-45E4-B0AF-03B2BFA000A8}" type="parTrans" cxnId="{1C91C9C2-0714-4AD9-9FFB-78903908334D}">
      <dgm:prSet/>
      <dgm:spPr/>
      <dgm:t>
        <a:bodyPr/>
        <a:lstStyle/>
        <a:p>
          <a:endParaRPr lang="ru-RU"/>
        </a:p>
      </dgm:t>
    </dgm:pt>
    <dgm:pt modelId="{04C9A108-4BBD-4BAB-AFA1-E49ED0688B5B}" type="sibTrans" cxnId="{1C91C9C2-0714-4AD9-9FFB-78903908334D}">
      <dgm:prSet/>
      <dgm:spPr/>
      <dgm:t>
        <a:bodyPr/>
        <a:lstStyle/>
        <a:p>
          <a:endParaRPr lang="ru-RU"/>
        </a:p>
      </dgm:t>
    </dgm:pt>
    <dgm:pt modelId="{36114B13-23FF-4E52-BE8F-5B3E58F73876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7030A0"/>
              </a:solidFill>
            </a:rPr>
            <a:t>Формулирование выводов.</a:t>
          </a:r>
          <a:endParaRPr lang="ru-RU" sz="2000" dirty="0">
            <a:solidFill>
              <a:srgbClr val="7030A0"/>
            </a:solidFill>
          </a:endParaRPr>
        </a:p>
      </dgm:t>
    </dgm:pt>
    <dgm:pt modelId="{B1390045-16F9-4013-8A4A-38661602A22D}" type="parTrans" cxnId="{F3AC390F-4C7D-4BEA-B15E-BC84C73298F9}">
      <dgm:prSet/>
      <dgm:spPr/>
      <dgm:t>
        <a:bodyPr/>
        <a:lstStyle/>
        <a:p>
          <a:endParaRPr lang="ru-RU"/>
        </a:p>
      </dgm:t>
    </dgm:pt>
    <dgm:pt modelId="{758B5388-2D7F-4A21-9266-4E63C42AFD37}" type="sibTrans" cxnId="{F3AC390F-4C7D-4BEA-B15E-BC84C73298F9}">
      <dgm:prSet/>
      <dgm:spPr/>
      <dgm:t>
        <a:bodyPr/>
        <a:lstStyle/>
        <a:p>
          <a:endParaRPr lang="ru-RU"/>
        </a:p>
      </dgm:t>
    </dgm:pt>
    <dgm:pt modelId="{74EBA615-ECD1-416C-91CD-7F76044D1F84}" type="pres">
      <dgm:prSet presAssocID="{0A46D316-52F8-4261-8376-C4A1BF13C2BE}" presName="Name0" presStyleCnt="0">
        <dgm:presLayoutVars>
          <dgm:dir/>
          <dgm:animLvl val="lvl"/>
          <dgm:resizeHandles val="exact"/>
        </dgm:presLayoutVars>
      </dgm:prSet>
      <dgm:spPr/>
    </dgm:pt>
    <dgm:pt modelId="{8F45CE1B-596B-4D45-812A-E22A99A4BBD6}" type="pres">
      <dgm:prSet presAssocID="{36114B13-23FF-4E52-BE8F-5B3E58F73876}" presName="boxAndChildren" presStyleCnt="0"/>
      <dgm:spPr/>
    </dgm:pt>
    <dgm:pt modelId="{7F9A5827-5484-40EA-9660-72B73DC513DA}" type="pres">
      <dgm:prSet presAssocID="{36114B13-23FF-4E52-BE8F-5B3E58F73876}" presName="parentTextBox" presStyleLbl="node1" presStyleIdx="0" presStyleCnt="6"/>
      <dgm:spPr/>
    </dgm:pt>
    <dgm:pt modelId="{CE4318C5-4381-483B-85A1-24F5D58363E8}" type="pres">
      <dgm:prSet presAssocID="{04C9A108-4BBD-4BAB-AFA1-E49ED0688B5B}" presName="sp" presStyleCnt="0"/>
      <dgm:spPr/>
    </dgm:pt>
    <dgm:pt modelId="{B0F6D8A5-351A-4EC6-981F-A5FA803223AA}" type="pres">
      <dgm:prSet presAssocID="{E6EDE658-2A00-4BCE-BD34-FBECBFB183B1}" presName="arrowAndChildren" presStyleCnt="0"/>
      <dgm:spPr/>
    </dgm:pt>
    <dgm:pt modelId="{68549FD4-942E-4B24-A30E-2709F751C59E}" type="pres">
      <dgm:prSet presAssocID="{E6EDE658-2A00-4BCE-BD34-FBECBFB183B1}" presName="parentTextArrow" presStyleLbl="node1" presStyleIdx="1" presStyleCnt="6"/>
      <dgm:spPr/>
    </dgm:pt>
    <dgm:pt modelId="{EA7BAD6A-5060-4C57-8D21-D2623C1DFA44}" type="pres">
      <dgm:prSet presAssocID="{DED0EE45-59E1-40F9-85D0-15F63760437F}" presName="sp" presStyleCnt="0"/>
      <dgm:spPr/>
    </dgm:pt>
    <dgm:pt modelId="{D4A45F3D-7F14-4B29-8790-6F4DA6C10BA8}" type="pres">
      <dgm:prSet presAssocID="{25438AE0-7FF9-47A7-81A6-908DB7311E98}" presName="arrowAndChildren" presStyleCnt="0"/>
      <dgm:spPr/>
    </dgm:pt>
    <dgm:pt modelId="{175568D0-E6EC-46B7-AE22-498A8F8E5118}" type="pres">
      <dgm:prSet presAssocID="{25438AE0-7FF9-47A7-81A6-908DB7311E98}" presName="parentTextArrow" presStyleLbl="node1" presStyleIdx="2" presStyleCnt="6"/>
      <dgm:spPr/>
    </dgm:pt>
    <dgm:pt modelId="{61266FD5-06CA-413F-807C-B47C559D5582}" type="pres">
      <dgm:prSet presAssocID="{FA8059DD-A01C-4690-B9B4-33E6DF9FB087}" presName="sp" presStyleCnt="0"/>
      <dgm:spPr/>
    </dgm:pt>
    <dgm:pt modelId="{A1347EC8-A945-466D-88BE-F1C1CC3C67C9}" type="pres">
      <dgm:prSet presAssocID="{19967FED-4B20-4275-ACF1-0F2FDB837DFE}" presName="arrowAndChildren" presStyleCnt="0"/>
      <dgm:spPr/>
    </dgm:pt>
    <dgm:pt modelId="{1C2D86B9-980D-4387-849C-90DFF6A4B6F3}" type="pres">
      <dgm:prSet presAssocID="{19967FED-4B20-4275-ACF1-0F2FDB837DFE}" presName="parentTextArrow" presStyleLbl="node1" presStyleIdx="2" presStyleCnt="6"/>
      <dgm:spPr/>
    </dgm:pt>
    <dgm:pt modelId="{A25A235A-B146-422A-88D6-42DFCC88C76E}" type="pres">
      <dgm:prSet presAssocID="{19967FED-4B20-4275-ACF1-0F2FDB837DFE}" presName="arrow" presStyleLbl="node1" presStyleIdx="3" presStyleCnt="6" custLinFactNeighborX="855" custLinFactNeighborY="1926"/>
      <dgm:spPr/>
    </dgm:pt>
    <dgm:pt modelId="{5DB9CC15-A448-4386-9A12-B8F6FBACA164}" type="pres">
      <dgm:prSet presAssocID="{19967FED-4B20-4275-ACF1-0F2FDB837DFE}" presName="descendantArrow" presStyleCnt="0"/>
      <dgm:spPr/>
    </dgm:pt>
    <dgm:pt modelId="{7151A593-74A3-490E-AED8-67F19CBE501F}" type="pres">
      <dgm:prSet presAssocID="{8994F982-5858-4F9B-AB69-6DF349D8F27F}" presName="childTextArrow" presStyleLbl="fgAccFollowNode1" presStyleIdx="0" presStyleCnt="3">
        <dgm:presLayoutVars>
          <dgm:bulletEnabled val="1"/>
        </dgm:presLayoutVars>
      </dgm:prSet>
      <dgm:spPr/>
    </dgm:pt>
    <dgm:pt modelId="{2861507E-65F9-4485-B94C-EECC31DEED66}" type="pres">
      <dgm:prSet presAssocID="{478F0254-1237-4CDC-86F1-FAB1574FADCC}" presName="sp" presStyleCnt="0"/>
      <dgm:spPr/>
    </dgm:pt>
    <dgm:pt modelId="{2FF6DBF3-A96B-401F-806A-F314D632E7E9}" type="pres">
      <dgm:prSet presAssocID="{C84B9D1B-ED17-4CC6-942B-7DB285B6C4FC}" presName="arrowAndChildren" presStyleCnt="0"/>
      <dgm:spPr/>
    </dgm:pt>
    <dgm:pt modelId="{91FE0985-B1F0-46F0-A966-BC0DFE77919A}" type="pres">
      <dgm:prSet presAssocID="{C84B9D1B-ED17-4CC6-942B-7DB285B6C4FC}" presName="parentTextArrow" presStyleLbl="node1" presStyleIdx="3" presStyleCnt="6"/>
      <dgm:spPr/>
    </dgm:pt>
    <dgm:pt modelId="{BADE5BBA-C7DA-4914-84B0-196D02A133F4}" type="pres">
      <dgm:prSet presAssocID="{C84B9D1B-ED17-4CC6-942B-7DB285B6C4FC}" presName="arrow" presStyleLbl="node1" presStyleIdx="4" presStyleCnt="6"/>
      <dgm:spPr/>
    </dgm:pt>
    <dgm:pt modelId="{6C1ACEAB-C211-45A7-BBE2-FC57475373D5}" type="pres">
      <dgm:prSet presAssocID="{C84B9D1B-ED17-4CC6-942B-7DB285B6C4FC}" presName="descendantArrow" presStyleCnt="0"/>
      <dgm:spPr/>
    </dgm:pt>
    <dgm:pt modelId="{44B0E236-32C8-40E4-90A0-480A3890FF96}" type="pres">
      <dgm:prSet presAssocID="{507CDEC7-6ED1-447B-89EA-3215D2D2C6E9}" presName="childTextArrow" presStyleLbl="fgAccFollowNode1" presStyleIdx="1" presStyleCnt="3">
        <dgm:presLayoutVars>
          <dgm:bulletEnabled val="1"/>
        </dgm:presLayoutVars>
      </dgm:prSet>
      <dgm:spPr/>
    </dgm:pt>
    <dgm:pt modelId="{D5F47180-BB55-43A8-8D22-BF9F9C78E973}" type="pres">
      <dgm:prSet presAssocID="{E290184F-766F-4DFA-8726-9DFA3A943C6B}" presName="sp" presStyleCnt="0"/>
      <dgm:spPr/>
    </dgm:pt>
    <dgm:pt modelId="{639A5E83-F7CE-491D-8579-F22DC438807F}" type="pres">
      <dgm:prSet presAssocID="{8C50945B-A8AA-4F99-9487-1BD7D6DFC5A2}" presName="arrowAndChildren" presStyleCnt="0"/>
      <dgm:spPr/>
    </dgm:pt>
    <dgm:pt modelId="{39C5DE52-32A6-44C7-A880-9FCE1EA5BCDE}" type="pres">
      <dgm:prSet presAssocID="{8C50945B-A8AA-4F99-9487-1BD7D6DFC5A2}" presName="parentTextArrow" presStyleLbl="node1" presStyleIdx="4" presStyleCnt="6"/>
      <dgm:spPr/>
    </dgm:pt>
    <dgm:pt modelId="{D85FF7B4-C6D3-43D3-ACDF-71F83860C2ED}" type="pres">
      <dgm:prSet presAssocID="{8C50945B-A8AA-4F99-9487-1BD7D6DFC5A2}" presName="arrow" presStyleLbl="node1" presStyleIdx="5" presStyleCnt="6" custLinFactNeighborX="-855" custLinFactNeighborY="3994"/>
      <dgm:spPr/>
    </dgm:pt>
    <dgm:pt modelId="{45117003-F15A-4EFC-94E8-8B1C5301DC2B}" type="pres">
      <dgm:prSet presAssocID="{8C50945B-A8AA-4F99-9487-1BD7D6DFC5A2}" presName="descendantArrow" presStyleCnt="0"/>
      <dgm:spPr/>
    </dgm:pt>
    <dgm:pt modelId="{21A70B88-3E6B-440A-A5B8-FC6ED26BF8E4}" type="pres">
      <dgm:prSet presAssocID="{1DC85830-FAE5-4F6C-AAC0-70DFFFF09B5F}" presName="childTextArrow" presStyleLbl="fgAccFollowNode1" presStyleIdx="2" presStyleCnt="3" custLinFactNeighborX="855" custLinFactNeighborY="13189">
        <dgm:presLayoutVars>
          <dgm:bulletEnabled val="1"/>
        </dgm:presLayoutVars>
      </dgm:prSet>
      <dgm:spPr/>
    </dgm:pt>
  </dgm:ptLst>
  <dgm:cxnLst>
    <dgm:cxn modelId="{37B2C3ED-C67E-4E0E-8B5B-127192620CD3}" type="presOf" srcId="{E6EDE658-2A00-4BCE-BD34-FBECBFB183B1}" destId="{68549FD4-942E-4B24-A30E-2709F751C59E}" srcOrd="0" destOrd="0" presId="urn:microsoft.com/office/officeart/2005/8/layout/process4"/>
    <dgm:cxn modelId="{B534DFF6-03D3-421E-A06E-9263198B571B}" type="presOf" srcId="{19967FED-4B20-4275-ACF1-0F2FDB837DFE}" destId="{A25A235A-B146-422A-88D6-42DFCC88C76E}" srcOrd="1" destOrd="0" presId="urn:microsoft.com/office/officeart/2005/8/layout/process4"/>
    <dgm:cxn modelId="{A217145C-1522-47B2-B5DA-5B0EA800E0FB}" srcId="{0A46D316-52F8-4261-8376-C4A1BF13C2BE}" destId="{C84B9D1B-ED17-4CC6-942B-7DB285B6C4FC}" srcOrd="1" destOrd="0" parTransId="{AEF91B50-40FC-4AFC-9032-045AEC480BC6}" sibTransId="{478F0254-1237-4CDC-86F1-FAB1574FADCC}"/>
    <dgm:cxn modelId="{5ACF4832-4A4B-4344-9A26-464277AA2EB9}" type="presOf" srcId="{25438AE0-7FF9-47A7-81A6-908DB7311E98}" destId="{175568D0-E6EC-46B7-AE22-498A8F8E5118}" srcOrd="0" destOrd="0" presId="urn:microsoft.com/office/officeart/2005/8/layout/process4"/>
    <dgm:cxn modelId="{7EE3A039-404D-4B00-A1E4-74B6D835C6A5}" type="presOf" srcId="{0A46D316-52F8-4261-8376-C4A1BF13C2BE}" destId="{74EBA615-ECD1-416C-91CD-7F76044D1F84}" srcOrd="0" destOrd="0" presId="urn:microsoft.com/office/officeart/2005/8/layout/process4"/>
    <dgm:cxn modelId="{8234D0D0-0D3D-4315-A21D-2DF692B08972}" srcId="{0A46D316-52F8-4261-8376-C4A1BF13C2BE}" destId="{25438AE0-7FF9-47A7-81A6-908DB7311E98}" srcOrd="3" destOrd="0" parTransId="{2C36FC18-F825-46D3-86F3-CAAF5EAF9DB7}" sibTransId="{DED0EE45-59E1-40F9-85D0-15F63760437F}"/>
    <dgm:cxn modelId="{1DCCFDFB-B50A-49B2-B98D-42A8EC5F2F19}" type="presOf" srcId="{C84B9D1B-ED17-4CC6-942B-7DB285B6C4FC}" destId="{BADE5BBA-C7DA-4914-84B0-196D02A133F4}" srcOrd="1" destOrd="0" presId="urn:microsoft.com/office/officeart/2005/8/layout/process4"/>
    <dgm:cxn modelId="{32E6B4DF-9680-4D3B-B5CB-9CE94B364AB3}" type="presOf" srcId="{507CDEC7-6ED1-447B-89EA-3215D2D2C6E9}" destId="{44B0E236-32C8-40E4-90A0-480A3890FF96}" srcOrd="0" destOrd="0" presId="urn:microsoft.com/office/officeart/2005/8/layout/process4"/>
    <dgm:cxn modelId="{28811CE0-5B89-46A1-BC54-9FF5B93F48F7}" type="presOf" srcId="{8994F982-5858-4F9B-AB69-6DF349D8F27F}" destId="{7151A593-74A3-490E-AED8-67F19CBE501F}" srcOrd="0" destOrd="0" presId="urn:microsoft.com/office/officeart/2005/8/layout/process4"/>
    <dgm:cxn modelId="{DCD5D299-2670-4036-9334-8BB43C6FF715}" srcId="{19967FED-4B20-4275-ACF1-0F2FDB837DFE}" destId="{8994F982-5858-4F9B-AB69-6DF349D8F27F}" srcOrd="0" destOrd="0" parTransId="{7C0FE006-DF19-448A-904E-23572A68DCC3}" sibTransId="{FE23B50E-A5EF-448E-AB0B-0B4A5C19EE59}"/>
    <dgm:cxn modelId="{34AAB031-915E-40ED-B30A-6889798ED82A}" srcId="{8C50945B-A8AA-4F99-9487-1BD7D6DFC5A2}" destId="{1DC85830-FAE5-4F6C-AAC0-70DFFFF09B5F}" srcOrd="0" destOrd="0" parTransId="{4D2A5399-D0DF-4923-A016-8B9D9BC6F429}" sibTransId="{E53E0F65-748D-4E29-8FED-E48F357A94B2}"/>
    <dgm:cxn modelId="{57E442E6-8374-4B89-9B86-7176D5CA3A38}" type="presOf" srcId="{C84B9D1B-ED17-4CC6-942B-7DB285B6C4FC}" destId="{91FE0985-B1F0-46F0-A966-BC0DFE77919A}" srcOrd="0" destOrd="0" presId="urn:microsoft.com/office/officeart/2005/8/layout/process4"/>
    <dgm:cxn modelId="{421D5633-ADFA-4C10-8AEB-ECF207621600}" srcId="{0A46D316-52F8-4261-8376-C4A1BF13C2BE}" destId="{8C50945B-A8AA-4F99-9487-1BD7D6DFC5A2}" srcOrd="0" destOrd="0" parTransId="{0504C875-C2E5-447A-8637-41D48512702D}" sibTransId="{E290184F-766F-4DFA-8726-9DFA3A943C6B}"/>
    <dgm:cxn modelId="{362696F9-D009-4068-855B-AD65F1F95FEF}" srcId="{0A46D316-52F8-4261-8376-C4A1BF13C2BE}" destId="{19967FED-4B20-4275-ACF1-0F2FDB837DFE}" srcOrd="2" destOrd="0" parTransId="{B9D0BE99-AB7C-46A5-A0EE-B59A72316630}" sibTransId="{FA8059DD-A01C-4690-B9B4-33E6DF9FB087}"/>
    <dgm:cxn modelId="{1C4DC333-18A1-4674-BA17-377E6108B65B}" type="presOf" srcId="{19967FED-4B20-4275-ACF1-0F2FDB837DFE}" destId="{1C2D86B9-980D-4387-849C-90DFF6A4B6F3}" srcOrd="0" destOrd="0" presId="urn:microsoft.com/office/officeart/2005/8/layout/process4"/>
    <dgm:cxn modelId="{0FEE4863-D624-49AA-A739-0174DA46FB37}" srcId="{C84B9D1B-ED17-4CC6-942B-7DB285B6C4FC}" destId="{507CDEC7-6ED1-447B-89EA-3215D2D2C6E9}" srcOrd="0" destOrd="0" parTransId="{BCF5EB10-58BA-4339-A8D5-85EC0100122D}" sibTransId="{B883683C-A3CC-4E72-A0BB-F3BAF0D58B15}"/>
    <dgm:cxn modelId="{598A4CC9-F7E1-4B78-93A9-BBBA1ED36617}" type="presOf" srcId="{36114B13-23FF-4E52-BE8F-5B3E58F73876}" destId="{7F9A5827-5484-40EA-9660-72B73DC513DA}" srcOrd="0" destOrd="0" presId="urn:microsoft.com/office/officeart/2005/8/layout/process4"/>
    <dgm:cxn modelId="{1C91C9C2-0714-4AD9-9FFB-78903908334D}" srcId="{0A46D316-52F8-4261-8376-C4A1BF13C2BE}" destId="{E6EDE658-2A00-4BCE-BD34-FBECBFB183B1}" srcOrd="4" destOrd="0" parTransId="{D212F1D5-DC99-45E4-B0AF-03B2BFA000A8}" sibTransId="{04C9A108-4BBD-4BAB-AFA1-E49ED0688B5B}"/>
    <dgm:cxn modelId="{7974750F-A2CD-41DA-9DA7-885D1634C507}" type="presOf" srcId="{1DC85830-FAE5-4F6C-AAC0-70DFFFF09B5F}" destId="{21A70B88-3E6B-440A-A5B8-FC6ED26BF8E4}" srcOrd="0" destOrd="0" presId="urn:microsoft.com/office/officeart/2005/8/layout/process4"/>
    <dgm:cxn modelId="{F3AC390F-4C7D-4BEA-B15E-BC84C73298F9}" srcId="{0A46D316-52F8-4261-8376-C4A1BF13C2BE}" destId="{36114B13-23FF-4E52-BE8F-5B3E58F73876}" srcOrd="5" destOrd="0" parTransId="{B1390045-16F9-4013-8A4A-38661602A22D}" sibTransId="{758B5388-2D7F-4A21-9266-4E63C42AFD37}"/>
    <dgm:cxn modelId="{BEF8127F-8B60-4E73-94E6-8743EF6BB5F9}" type="presOf" srcId="{8C50945B-A8AA-4F99-9487-1BD7D6DFC5A2}" destId="{D85FF7B4-C6D3-43D3-ACDF-71F83860C2ED}" srcOrd="1" destOrd="0" presId="urn:microsoft.com/office/officeart/2005/8/layout/process4"/>
    <dgm:cxn modelId="{C4A26B0A-E14E-41CA-BDF7-5EF55C5BA8BF}" type="presOf" srcId="{8C50945B-A8AA-4F99-9487-1BD7D6DFC5A2}" destId="{39C5DE52-32A6-44C7-A880-9FCE1EA5BCDE}" srcOrd="0" destOrd="0" presId="urn:microsoft.com/office/officeart/2005/8/layout/process4"/>
    <dgm:cxn modelId="{733342C3-3200-449E-96B6-D86A69B11A21}" type="presParOf" srcId="{74EBA615-ECD1-416C-91CD-7F76044D1F84}" destId="{8F45CE1B-596B-4D45-812A-E22A99A4BBD6}" srcOrd="0" destOrd="0" presId="urn:microsoft.com/office/officeart/2005/8/layout/process4"/>
    <dgm:cxn modelId="{5B6BBFDC-00A2-46E2-A575-7215E92BB4BD}" type="presParOf" srcId="{8F45CE1B-596B-4D45-812A-E22A99A4BBD6}" destId="{7F9A5827-5484-40EA-9660-72B73DC513DA}" srcOrd="0" destOrd="0" presId="urn:microsoft.com/office/officeart/2005/8/layout/process4"/>
    <dgm:cxn modelId="{4678CEA4-DEA5-4B7C-9F42-8724EA7E0BC5}" type="presParOf" srcId="{74EBA615-ECD1-416C-91CD-7F76044D1F84}" destId="{CE4318C5-4381-483B-85A1-24F5D58363E8}" srcOrd="1" destOrd="0" presId="urn:microsoft.com/office/officeart/2005/8/layout/process4"/>
    <dgm:cxn modelId="{466666DC-72EE-43CF-9492-5D782730527A}" type="presParOf" srcId="{74EBA615-ECD1-416C-91CD-7F76044D1F84}" destId="{B0F6D8A5-351A-4EC6-981F-A5FA803223AA}" srcOrd="2" destOrd="0" presId="urn:microsoft.com/office/officeart/2005/8/layout/process4"/>
    <dgm:cxn modelId="{9556BF2C-89AE-45C8-A74A-FDEB2F38A6D6}" type="presParOf" srcId="{B0F6D8A5-351A-4EC6-981F-A5FA803223AA}" destId="{68549FD4-942E-4B24-A30E-2709F751C59E}" srcOrd="0" destOrd="0" presId="urn:microsoft.com/office/officeart/2005/8/layout/process4"/>
    <dgm:cxn modelId="{F9169B9D-0655-4AB4-AEA1-EC82231F5F0C}" type="presParOf" srcId="{74EBA615-ECD1-416C-91CD-7F76044D1F84}" destId="{EA7BAD6A-5060-4C57-8D21-D2623C1DFA44}" srcOrd="3" destOrd="0" presId="urn:microsoft.com/office/officeart/2005/8/layout/process4"/>
    <dgm:cxn modelId="{D3EBB6E9-CF0B-4666-ABF8-14843A2B4827}" type="presParOf" srcId="{74EBA615-ECD1-416C-91CD-7F76044D1F84}" destId="{D4A45F3D-7F14-4B29-8790-6F4DA6C10BA8}" srcOrd="4" destOrd="0" presId="urn:microsoft.com/office/officeart/2005/8/layout/process4"/>
    <dgm:cxn modelId="{928B6D28-3E12-4F13-97FA-495F4D6484EF}" type="presParOf" srcId="{D4A45F3D-7F14-4B29-8790-6F4DA6C10BA8}" destId="{175568D0-E6EC-46B7-AE22-498A8F8E5118}" srcOrd="0" destOrd="0" presId="urn:microsoft.com/office/officeart/2005/8/layout/process4"/>
    <dgm:cxn modelId="{21CE077E-9209-43FA-A6DA-D4D41D9A9CC5}" type="presParOf" srcId="{74EBA615-ECD1-416C-91CD-7F76044D1F84}" destId="{61266FD5-06CA-413F-807C-B47C559D5582}" srcOrd="5" destOrd="0" presId="urn:microsoft.com/office/officeart/2005/8/layout/process4"/>
    <dgm:cxn modelId="{123990AB-C023-4CF5-B438-EC0FB5DA2626}" type="presParOf" srcId="{74EBA615-ECD1-416C-91CD-7F76044D1F84}" destId="{A1347EC8-A945-466D-88BE-F1C1CC3C67C9}" srcOrd="6" destOrd="0" presId="urn:microsoft.com/office/officeart/2005/8/layout/process4"/>
    <dgm:cxn modelId="{EA1EDF73-AAFC-4CC3-A8A4-20BDD8755BF7}" type="presParOf" srcId="{A1347EC8-A945-466D-88BE-F1C1CC3C67C9}" destId="{1C2D86B9-980D-4387-849C-90DFF6A4B6F3}" srcOrd="0" destOrd="0" presId="urn:microsoft.com/office/officeart/2005/8/layout/process4"/>
    <dgm:cxn modelId="{4AF052FC-8491-4533-A063-22C1C7789CEF}" type="presParOf" srcId="{A1347EC8-A945-466D-88BE-F1C1CC3C67C9}" destId="{A25A235A-B146-422A-88D6-42DFCC88C76E}" srcOrd="1" destOrd="0" presId="urn:microsoft.com/office/officeart/2005/8/layout/process4"/>
    <dgm:cxn modelId="{422900B3-7F38-4167-A3F7-B211F3F70D04}" type="presParOf" srcId="{A1347EC8-A945-466D-88BE-F1C1CC3C67C9}" destId="{5DB9CC15-A448-4386-9A12-B8F6FBACA164}" srcOrd="2" destOrd="0" presId="urn:microsoft.com/office/officeart/2005/8/layout/process4"/>
    <dgm:cxn modelId="{B61BED0D-10F7-4238-AC2B-E4082C61C385}" type="presParOf" srcId="{5DB9CC15-A448-4386-9A12-B8F6FBACA164}" destId="{7151A593-74A3-490E-AED8-67F19CBE501F}" srcOrd="0" destOrd="0" presId="urn:microsoft.com/office/officeart/2005/8/layout/process4"/>
    <dgm:cxn modelId="{C5A11E76-2FD2-4388-A48E-78890BB5F702}" type="presParOf" srcId="{74EBA615-ECD1-416C-91CD-7F76044D1F84}" destId="{2861507E-65F9-4485-B94C-EECC31DEED66}" srcOrd="7" destOrd="0" presId="urn:microsoft.com/office/officeart/2005/8/layout/process4"/>
    <dgm:cxn modelId="{161577DB-71C5-4D50-B02B-3CF636A97175}" type="presParOf" srcId="{74EBA615-ECD1-416C-91CD-7F76044D1F84}" destId="{2FF6DBF3-A96B-401F-806A-F314D632E7E9}" srcOrd="8" destOrd="0" presId="urn:microsoft.com/office/officeart/2005/8/layout/process4"/>
    <dgm:cxn modelId="{8DA7996B-DC0F-4E34-B047-C7CCFD9959DD}" type="presParOf" srcId="{2FF6DBF3-A96B-401F-806A-F314D632E7E9}" destId="{91FE0985-B1F0-46F0-A966-BC0DFE77919A}" srcOrd="0" destOrd="0" presId="urn:microsoft.com/office/officeart/2005/8/layout/process4"/>
    <dgm:cxn modelId="{AB9FFB3C-38E0-45C1-BC5F-8D2CA8DA5D5B}" type="presParOf" srcId="{2FF6DBF3-A96B-401F-806A-F314D632E7E9}" destId="{BADE5BBA-C7DA-4914-84B0-196D02A133F4}" srcOrd="1" destOrd="0" presId="urn:microsoft.com/office/officeart/2005/8/layout/process4"/>
    <dgm:cxn modelId="{01E942E3-0D3E-4402-85AA-3D9249F279BE}" type="presParOf" srcId="{2FF6DBF3-A96B-401F-806A-F314D632E7E9}" destId="{6C1ACEAB-C211-45A7-BBE2-FC57475373D5}" srcOrd="2" destOrd="0" presId="urn:microsoft.com/office/officeart/2005/8/layout/process4"/>
    <dgm:cxn modelId="{614E7E74-9E79-4E8C-8FAB-F810D9D95CE4}" type="presParOf" srcId="{6C1ACEAB-C211-45A7-BBE2-FC57475373D5}" destId="{44B0E236-32C8-40E4-90A0-480A3890FF96}" srcOrd="0" destOrd="0" presId="urn:microsoft.com/office/officeart/2005/8/layout/process4"/>
    <dgm:cxn modelId="{DA21B0CF-6270-4049-ADDF-88323758127D}" type="presParOf" srcId="{74EBA615-ECD1-416C-91CD-7F76044D1F84}" destId="{D5F47180-BB55-43A8-8D22-BF9F9C78E973}" srcOrd="9" destOrd="0" presId="urn:microsoft.com/office/officeart/2005/8/layout/process4"/>
    <dgm:cxn modelId="{A60C0B42-5956-4121-BDE2-B98A40C679E2}" type="presParOf" srcId="{74EBA615-ECD1-416C-91CD-7F76044D1F84}" destId="{639A5E83-F7CE-491D-8579-F22DC438807F}" srcOrd="10" destOrd="0" presId="urn:microsoft.com/office/officeart/2005/8/layout/process4"/>
    <dgm:cxn modelId="{90D0C92C-0A92-4A4C-A31C-6162DFB85480}" type="presParOf" srcId="{639A5E83-F7CE-491D-8579-F22DC438807F}" destId="{39C5DE52-32A6-44C7-A880-9FCE1EA5BCDE}" srcOrd="0" destOrd="0" presId="urn:microsoft.com/office/officeart/2005/8/layout/process4"/>
    <dgm:cxn modelId="{20B683FA-31F8-4F53-9A6C-794C8193FDE8}" type="presParOf" srcId="{639A5E83-F7CE-491D-8579-F22DC438807F}" destId="{D85FF7B4-C6D3-43D3-ACDF-71F83860C2ED}" srcOrd="1" destOrd="0" presId="urn:microsoft.com/office/officeart/2005/8/layout/process4"/>
    <dgm:cxn modelId="{E5ABAAEA-DC41-47EE-BA32-58EF940F50C6}" type="presParOf" srcId="{639A5E83-F7CE-491D-8579-F22DC438807F}" destId="{45117003-F15A-4EFC-94E8-8B1C5301DC2B}" srcOrd="2" destOrd="0" presId="urn:microsoft.com/office/officeart/2005/8/layout/process4"/>
    <dgm:cxn modelId="{665EC7E0-73A8-4581-A5DF-E70237F59BA2}" type="presParOf" srcId="{45117003-F15A-4EFC-94E8-8B1C5301DC2B}" destId="{21A70B88-3E6B-440A-A5B8-FC6ED26BF8E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32F2D-F5B5-4C48-BE40-08547BA1C279}">
      <dsp:nvSpPr>
        <dsp:cNvPr id="0" name=""/>
        <dsp:cNvSpPr/>
      </dsp:nvSpPr>
      <dsp:spPr>
        <a:xfrm>
          <a:off x="2275106" y="113900"/>
          <a:ext cx="3688643" cy="115270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763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развитие творческих способностей детей</a:t>
          </a:r>
          <a:endParaRPr lang="ru-RU" sz="2100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75106" y="113900"/>
        <a:ext cx="3688643" cy="1152701"/>
      </dsp:txXfrm>
    </dsp:sp>
    <dsp:sp modelId="{C015DDC5-6050-4E62-9C28-ECA178241E4E}">
      <dsp:nvSpPr>
        <dsp:cNvPr id="0" name=""/>
        <dsp:cNvSpPr/>
      </dsp:nvSpPr>
      <dsp:spPr>
        <a:xfrm>
          <a:off x="1705307" y="135085"/>
          <a:ext cx="1207463" cy="1004869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8E2474-5A84-49D3-96A7-92DDF804C447}">
      <dsp:nvSpPr>
        <dsp:cNvPr id="0" name=""/>
        <dsp:cNvSpPr/>
      </dsp:nvSpPr>
      <dsp:spPr>
        <a:xfrm>
          <a:off x="217156" y="1565022"/>
          <a:ext cx="3688643" cy="115270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763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у дошкольников интереса</a:t>
          </a:r>
          <a:endParaRPr lang="ru-RU" sz="2100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7156" y="1565022"/>
        <a:ext cx="3688643" cy="1152701"/>
      </dsp:txXfrm>
    </dsp:sp>
    <dsp:sp modelId="{C4CE779B-33FA-463A-B184-57534F6D46E4}">
      <dsp:nvSpPr>
        <dsp:cNvPr id="0" name=""/>
        <dsp:cNvSpPr/>
      </dsp:nvSpPr>
      <dsp:spPr>
        <a:xfrm>
          <a:off x="0" y="1513333"/>
          <a:ext cx="930094" cy="1210336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FBC125-2304-42FA-A027-C5B02B38F703}">
      <dsp:nvSpPr>
        <dsp:cNvPr id="0" name=""/>
        <dsp:cNvSpPr/>
      </dsp:nvSpPr>
      <dsp:spPr>
        <a:xfrm>
          <a:off x="4194371" y="1565022"/>
          <a:ext cx="3688643" cy="115270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763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rgbClr val="7030A0"/>
              </a:solidFill>
              <a:effectLst/>
              <a:latin typeface="Times New Roman"/>
              <a:ea typeface="Times New Roman"/>
            </a:rPr>
            <a:t>потребности к активной созидательной деятельности</a:t>
          </a:r>
          <a:endParaRPr lang="ru-RU" sz="2100" kern="1200" dirty="0">
            <a:solidFill>
              <a:srgbClr val="7030A0"/>
            </a:solidFill>
          </a:endParaRPr>
        </a:p>
      </dsp:txBody>
      <dsp:txXfrm>
        <a:off x="4194371" y="1565022"/>
        <a:ext cx="3688643" cy="1152701"/>
      </dsp:txXfrm>
    </dsp:sp>
    <dsp:sp modelId="{F4BF53A1-BBC6-4588-BA24-34D41BAE32AE}">
      <dsp:nvSpPr>
        <dsp:cNvPr id="0" name=""/>
        <dsp:cNvSpPr/>
      </dsp:nvSpPr>
      <dsp:spPr>
        <a:xfrm>
          <a:off x="4040678" y="1398521"/>
          <a:ext cx="806890" cy="1210336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680E6-33CB-4493-8233-3FCA8B6117CD}">
      <dsp:nvSpPr>
        <dsp:cNvPr id="0" name=""/>
        <dsp:cNvSpPr/>
      </dsp:nvSpPr>
      <dsp:spPr>
        <a:xfrm>
          <a:off x="0" y="0"/>
          <a:ext cx="5589252" cy="3096344"/>
        </a:xfrm>
        <a:prstGeom prst="rightArrow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3F619B-C207-4AE3-9E88-0167BAF4BE13}">
      <dsp:nvSpPr>
        <dsp:cNvPr id="0" name=""/>
        <dsp:cNvSpPr/>
      </dsp:nvSpPr>
      <dsp:spPr>
        <a:xfrm>
          <a:off x="3672406" y="426206"/>
          <a:ext cx="1394481" cy="2243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7030A0"/>
              </a:solidFill>
            </a:rPr>
            <a:t>Полноценную готовность к обучению к школе</a:t>
          </a:r>
          <a:endParaRPr lang="ru-RU" sz="1800" kern="1200" dirty="0">
            <a:solidFill>
              <a:srgbClr val="7030A0"/>
            </a:solidFill>
          </a:endParaRPr>
        </a:p>
      </dsp:txBody>
      <dsp:txXfrm>
        <a:off x="3672406" y="426206"/>
        <a:ext cx="1394481" cy="2243929"/>
      </dsp:txXfrm>
    </dsp:sp>
    <dsp:sp modelId="{B3BEA6FD-CC26-4CA9-946C-AC4E69653DD1}">
      <dsp:nvSpPr>
        <dsp:cNvPr id="0" name=""/>
        <dsp:cNvSpPr/>
      </dsp:nvSpPr>
      <dsp:spPr>
        <a:xfrm>
          <a:off x="2035435" y="371006"/>
          <a:ext cx="1607837" cy="2382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7030A0"/>
              </a:solidFill>
            </a:rPr>
            <a:t>Обеспечивает максимальную эффективность интеллектуального развития дошкольников</a:t>
          </a:r>
          <a:endParaRPr lang="ru-RU" sz="1800" kern="1200" dirty="0">
            <a:solidFill>
              <a:srgbClr val="7030A0"/>
            </a:solidFill>
          </a:endParaRPr>
        </a:p>
      </dsp:txBody>
      <dsp:txXfrm>
        <a:off x="2035435" y="371006"/>
        <a:ext cx="1607837" cy="2382515"/>
      </dsp:txXfrm>
    </dsp:sp>
    <dsp:sp modelId="{C80263C9-0115-49DB-9031-5B2D267B5DDD}">
      <dsp:nvSpPr>
        <dsp:cNvPr id="0" name=""/>
        <dsp:cNvSpPr/>
      </dsp:nvSpPr>
      <dsp:spPr>
        <a:xfrm>
          <a:off x="192371" y="579056"/>
          <a:ext cx="1227245" cy="1988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7030A0"/>
              </a:solidFill>
            </a:rPr>
            <a:t>Основы логического мышления</a:t>
          </a:r>
          <a:endParaRPr lang="ru-RU" sz="1800" kern="1200" dirty="0">
            <a:solidFill>
              <a:srgbClr val="7030A0"/>
            </a:solidFill>
          </a:endParaRPr>
        </a:p>
      </dsp:txBody>
      <dsp:txXfrm>
        <a:off x="192371" y="579056"/>
        <a:ext cx="1227245" cy="198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88DAB-BE9B-47EB-8336-E0C519110764}">
      <dsp:nvSpPr>
        <dsp:cNvPr id="0" name=""/>
        <dsp:cNvSpPr/>
      </dsp:nvSpPr>
      <dsp:spPr>
        <a:xfrm>
          <a:off x="2771801" y="657662"/>
          <a:ext cx="4146040" cy="27640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Один из главных этапов этой работы является организация работы по экспериментальной деятельности. В группе необходимо создание уголка детского творческого экспериментирования . В качестве оборудования можно использовать микроскопы, термометры, песочные часы, бинокль, комплекты для игр с водой и песком. Для проведения опытов используются природные материалы разного размера и формы. Материалы, которые будут находиться в уголке экспериментирования можно распределить по разделам: «Вода, песок, глина», «Волшебные звуки», «Свойства бумаги, ткани», которые будут расположены в доступном для свободного экспериментирования месте.    </a:t>
          </a:r>
          <a:endParaRPr lang="ru-RU" sz="1200" b="1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52757" y="738618"/>
        <a:ext cx="3984128" cy="2602115"/>
      </dsp:txXfrm>
    </dsp:sp>
    <dsp:sp modelId="{B626C90D-0E09-42F2-96B3-4A531D6FF545}">
      <dsp:nvSpPr>
        <dsp:cNvPr id="0" name=""/>
        <dsp:cNvSpPr/>
      </dsp:nvSpPr>
      <dsp:spPr>
        <a:xfrm>
          <a:off x="2073020" y="3421689"/>
          <a:ext cx="2771801" cy="178721"/>
        </a:xfrm>
        <a:custGeom>
          <a:avLst/>
          <a:gdLst/>
          <a:ahLst/>
          <a:cxnLst/>
          <a:rect l="0" t="0" r="0" b="0"/>
          <a:pathLst>
            <a:path>
              <a:moveTo>
                <a:pt x="2771801" y="0"/>
              </a:moveTo>
              <a:lnTo>
                <a:pt x="2771801" y="89360"/>
              </a:lnTo>
              <a:lnTo>
                <a:pt x="0" y="89360"/>
              </a:lnTo>
              <a:lnTo>
                <a:pt x="0" y="17872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14BE6-4B90-4D52-920A-53139C2650E2}">
      <dsp:nvSpPr>
        <dsp:cNvPr id="0" name=""/>
        <dsp:cNvSpPr/>
      </dsp:nvSpPr>
      <dsp:spPr>
        <a:xfrm>
          <a:off x="0" y="3600411"/>
          <a:ext cx="4146040" cy="27640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 мероприятий с детьми и родителями. Разрабатываются и составляются конспекты, детские проекты, фотовыставки, развлечения, праздники по направлениям: неживая природа: воздух, почва, вода, магниты, звук, свет, камни; живая природа: многообразие живых организмов и их приспособленность к окружающей среде; человек: функционирование организма; рукотворный мир: материалы и их свойства. Планируя образовательный процесс необходимо включать: экспериментальную деятельность, организованную педагогом; демонстрационные опыты, реализуемые педагогом совместно с детьми; познавательные занятия  с элементами экспериментирования; долгосрочные наблюдения-эксперименты.           </a:t>
          </a:r>
          <a:endParaRPr lang="ru-RU" sz="1200" b="1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956" y="3681367"/>
        <a:ext cx="3984128" cy="2602115"/>
      </dsp:txXfrm>
    </dsp:sp>
    <dsp:sp modelId="{D4BF7E6A-F289-4614-9107-0AA19A58A66C}">
      <dsp:nvSpPr>
        <dsp:cNvPr id="0" name=""/>
        <dsp:cNvSpPr/>
      </dsp:nvSpPr>
      <dsp:spPr>
        <a:xfrm>
          <a:off x="4844821" y="3421689"/>
          <a:ext cx="1944202" cy="466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366"/>
              </a:lnTo>
              <a:lnTo>
                <a:pt x="1944202" y="233366"/>
              </a:lnTo>
              <a:lnTo>
                <a:pt x="1944202" y="46673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2F155C-E1EA-4CE2-8E77-F926FBE4F15B}">
      <dsp:nvSpPr>
        <dsp:cNvPr id="0" name=""/>
        <dsp:cNvSpPr/>
      </dsp:nvSpPr>
      <dsp:spPr>
        <a:xfrm>
          <a:off x="4716004" y="3888422"/>
          <a:ext cx="4146040" cy="27640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Развивающая предметно-пространственная среда является одним из основных средств развития личности ребенка, источником знаний и социального опыта. Уголок детского творческого экспериментирования должен быть безопасен для жизни и здоровья детей, доступен, эстетичен и оборудован в соответствии с возрастными особенностями детей. Спецификация оборудования детского экспериментального уголка для детей дошкольного возраста включает дидактический и стимулирующий компонент</a:t>
          </a:r>
          <a:r>
            <a:rPr lang="ru-RU" sz="1400" kern="1200" dirty="0" smtClean="0"/>
            <a:t>.            </a:t>
          </a:r>
          <a:endParaRPr lang="ru-RU" sz="1400" kern="1200" dirty="0"/>
        </a:p>
      </dsp:txBody>
      <dsp:txXfrm>
        <a:off x="4796960" y="3969378"/>
        <a:ext cx="3984128" cy="26021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A5827-5484-40EA-9660-72B73DC513DA}">
      <dsp:nvSpPr>
        <dsp:cNvPr id="0" name=""/>
        <dsp:cNvSpPr/>
      </dsp:nvSpPr>
      <dsp:spPr>
        <a:xfrm>
          <a:off x="0" y="5344365"/>
          <a:ext cx="8424936" cy="7014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</a:rPr>
            <a:t>Формулирование выводов.</a:t>
          </a:r>
          <a:endParaRPr lang="ru-RU" sz="2000" kern="1200" dirty="0">
            <a:solidFill>
              <a:srgbClr val="7030A0"/>
            </a:solidFill>
          </a:endParaRPr>
        </a:p>
      </dsp:txBody>
      <dsp:txXfrm>
        <a:off x="0" y="5344365"/>
        <a:ext cx="8424936" cy="701445"/>
      </dsp:txXfrm>
    </dsp:sp>
    <dsp:sp modelId="{68549FD4-942E-4B24-A30E-2709F751C59E}">
      <dsp:nvSpPr>
        <dsp:cNvPr id="0" name=""/>
        <dsp:cNvSpPr/>
      </dsp:nvSpPr>
      <dsp:spPr>
        <a:xfrm rot="10800000">
          <a:off x="0" y="4276064"/>
          <a:ext cx="8424936" cy="1078822"/>
        </a:xfrm>
        <a:prstGeom prst="upArrowCallou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</a:rPr>
            <a:t>Анализ полученных результатов</a:t>
          </a:r>
          <a:endParaRPr lang="ru-RU" sz="2000" kern="1200" dirty="0">
            <a:solidFill>
              <a:srgbClr val="7030A0"/>
            </a:solidFill>
          </a:endParaRPr>
        </a:p>
      </dsp:txBody>
      <dsp:txXfrm rot="10800000">
        <a:off x="0" y="4276064"/>
        <a:ext cx="8424936" cy="700986"/>
      </dsp:txXfrm>
    </dsp:sp>
    <dsp:sp modelId="{175568D0-E6EC-46B7-AE22-498A8F8E5118}">
      <dsp:nvSpPr>
        <dsp:cNvPr id="0" name=""/>
        <dsp:cNvSpPr/>
      </dsp:nvSpPr>
      <dsp:spPr>
        <a:xfrm rot="10800000">
          <a:off x="0" y="3207763"/>
          <a:ext cx="8424936" cy="1078822"/>
        </a:xfrm>
        <a:prstGeom prst="upArrowCallou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</a:rPr>
            <a:t>Проверка гипотез (сбор данных, экспериментирование)</a:t>
          </a:r>
          <a:endParaRPr lang="ru-RU" sz="2000" kern="1200" dirty="0">
            <a:solidFill>
              <a:srgbClr val="7030A0"/>
            </a:solidFill>
          </a:endParaRPr>
        </a:p>
      </dsp:txBody>
      <dsp:txXfrm rot="10800000">
        <a:off x="0" y="3207763"/>
        <a:ext cx="8424936" cy="700986"/>
      </dsp:txXfrm>
    </dsp:sp>
    <dsp:sp modelId="{A25A235A-B146-422A-88D6-42DFCC88C76E}">
      <dsp:nvSpPr>
        <dsp:cNvPr id="0" name=""/>
        <dsp:cNvSpPr/>
      </dsp:nvSpPr>
      <dsp:spPr>
        <a:xfrm rot="10800000">
          <a:off x="0" y="2160241"/>
          <a:ext cx="8424936" cy="1078822"/>
        </a:xfrm>
        <a:prstGeom prst="upArrowCallou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-10800000">
        <a:off x="0" y="2160241"/>
        <a:ext cx="8424936" cy="378666"/>
      </dsp:txXfrm>
    </dsp:sp>
    <dsp:sp modelId="{7151A593-74A3-490E-AED8-67F19CBE501F}">
      <dsp:nvSpPr>
        <dsp:cNvPr id="0" name=""/>
        <dsp:cNvSpPr/>
      </dsp:nvSpPr>
      <dsp:spPr>
        <a:xfrm>
          <a:off x="0" y="2518129"/>
          <a:ext cx="8424936" cy="32256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7030A0"/>
              </a:solidFill>
            </a:rPr>
            <a:t>Выдвижение гипотез (поиск возможных путей решения)</a:t>
          </a:r>
          <a:endParaRPr lang="ru-RU" sz="1900" kern="1200" dirty="0">
            <a:solidFill>
              <a:srgbClr val="7030A0"/>
            </a:solidFill>
          </a:endParaRPr>
        </a:p>
      </dsp:txBody>
      <dsp:txXfrm>
        <a:off x="0" y="2518129"/>
        <a:ext cx="8424936" cy="322567"/>
      </dsp:txXfrm>
    </dsp:sp>
    <dsp:sp modelId="{BADE5BBA-C7DA-4914-84B0-196D02A133F4}">
      <dsp:nvSpPr>
        <dsp:cNvPr id="0" name=""/>
        <dsp:cNvSpPr/>
      </dsp:nvSpPr>
      <dsp:spPr>
        <a:xfrm rot="10800000">
          <a:off x="0" y="1071162"/>
          <a:ext cx="8424936" cy="1078822"/>
        </a:xfrm>
        <a:prstGeom prst="upArrowCallou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-10800000">
        <a:off x="0" y="1071162"/>
        <a:ext cx="8424936" cy="378666"/>
      </dsp:txXfrm>
    </dsp:sp>
    <dsp:sp modelId="{44B0E236-32C8-40E4-90A0-480A3890FF96}">
      <dsp:nvSpPr>
        <dsp:cNvPr id="0" name=""/>
        <dsp:cNvSpPr/>
      </dsp:nvSpPr>
      <dsp:spPr>
        <a:xfrm>
          <a:off x="0" y="1449828"/>
          <a:ext cx="8424936" cy="322567"/>
        </a:xfrm>
        <a:prstGeom prst="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7030A0"/>
              </a:solidFill>
            </a:rPr>
            <a:t>Целеполагание (что нужно сделать для решения проблемы)</a:t>
          </a:r>
          <a:endParaRPr lang="ru-RU" sz="1900" kern="1200" dirty="0">
            <a:solidFill>
              <a:srgbClr val="7030A0"/>
            </a:solidFill>
          </a:endParaRPr>
        </a:p>
      </dsp:txBody>
      <dsp:txXfrm>
        <a:off x="0" y="1449828"/>
        <a:ext cx="8424936" cy="322567"/>
      </dsp:txXfrm>
    </dsp:sp>
    <dsp:sp modelId="{D85FF7B4-C6D3-43D3-ACDF-71F83860C2ED}">
      <dsp:nvSpPr>
        <dsp:cNvPr id="0" name=""/>
        <dsp:cNvSpPr/>
      </dsp:nvSpPr>
      <dsp:spPr>
        <a:xfrm rot="10800000">
          <a:off x="0" y="45949"/>
          <a:ext cx="8424936" cy="1078822"/>
        </a:xfrm>
        <a:prstGeom prst="upArrowCallou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-10800000">
        <a:off x="0" y="45949"/>
        <a:ext cx="8424936" cy="378666"/>
      </dsp:txXfrm>
    </dsp:sp>
    <dsp:sp modelId="{21A70B88-3E6B-440A-A5B8-FC6ED26BF8E4}">
      <dsp:nvSpPr>
        <dsp:cNvPr id="0" name=""/>
        <dsp:cNvSpPr/>
      </dsp:nvSpPr>
      <dsp:spPr>
        <a:xfrm>
          <a:off x="0" y="424071"/>
          <a:ext cx="8424936" cy="322567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7030A0"/>
              </a:solidFill>
            </a:rPr>
            <a:t>Постановка проблемы, которую необходимо решить</a:t>
          </a:r>
          <a:r>
            <a:rPr lang="ru-RU" sz="1900" kern="1200" dirty="0" smtClean="0"/>
            <a:t>.</a:t>
          </a:r>
          <a:endParaRPr lang="ru-RU" sz="1900" kern="1200" dirty="0"/>
        </a:p>
      </dsp:txBody>
      <dsp:txXfrm>
        <a:off x="0" y="424071"/>
        <a:ext cx="8424936" cy="322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5B839-F321-4059-ABE4-B64E475BC570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FE69C-F4D5-428D-9757-75ED328914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233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FE69C-F4D5-428D-9757-75ED3289148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54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321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906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54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716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914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5914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2596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51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6449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3340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1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DF989-801B-4902-B70B-F047EE627B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27.09.2015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09FBA-8646-4786-B269-B3F0ACA585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329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9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02" y="14290"/>
            <a:ext cx="836525" cy="2956952"/>
            <a:chOff x="40959" y="1829355"/>
            <a:chExt cx="836525" cy="2956952"/>
          </a:xfrm>
        </p:grpSpPr>
        <p:sp>
          <p:nvSpPr>
            <p:cNvPr id="26" name="Блок-схема: извлечение 25"/>
            <p:cNvSpPr/>
            <p:nvPr/>
          </p:nvSpPr>
          <p:spPr>
            <a:xfrm flipV="1">
              <a:off x="40959" y="1829355"/>
              <a:ext cx="836525" cy="1815667"/>
            </a:xfrm>
            <a:prstGeom prst="flowChartExtra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1" name="Блок-схема: извлечение 30"/>
            <p:cNvSpPr/>
            <p:nvPr/>
          </p:nvSpPr>
          <p:spPr>
            <a:xfrm rot="20426550">
              <a:off x="408440" y="3388997"/>
              <a:ext cx="432048" cy="1397310"/>
            </a:xfrm>
            <a:prstGeom prst="flowChartExtra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2" name="Блок-схема: извлечение 31"/>
            <p:cNvSpPr/>
            <p:nvPr/>
          </p:nvSpPr>
          <p:spPr>
            <a:xfrm rot="453789">
              <a:off x="136259" y="3669620"/>
              <a:ext cx="432048" cy="881880"/>
            </a:xfrm>
            <a:prstGeom prst="flowChartExtra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" name="Знак запрета 28"/>
            <p:cNvSpPr/>
            <p:nvPr/>
          </p:nvSpPr>
          <p:spPr>
            <a:xfrm rot="19084680">
              <a:off x="131031" y="3121038"/>
              <a:ext cx="658531" cy="643306"/>
            </a:xfrm>
            <a:prstGeom prst="noSmoking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0" name="Овал 29"/>
            <p:cNvSpPr/>
            <p:nvPr/>
          </p:nvSpPr>
          <p:spPr>
            <a:xfrm>
              <a:off x="352284" y="3242262"/>
              <a:ext cx="187268" cy="402761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142414" y="528076"/>
            <a:ext cx="8937889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Консультация </a:t>
            </a:r>
          </a:p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педагогов.</a:t>
            </a:r>
          </a:p>
          <a:p>
            <a:pPr algn="ctr"/>
            <a:endParaRPr lang="ru-RU" sz="3600" b="1" spc="50" dirty="0" smtClean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«Роль детского </a:t>
            </a:r>
            <a:endParaRPr lang="ru-RU" sz="3600" b="1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экспериментирования </a:t>
            </a:r>
          </a:p>
          <a:p>
            <a:pPr algn="ctr"/>
            <a:r>
              <a:rPr lang="ru-RU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</a:t>
            </a:r>
            <a:r>
              <a:rPr lang="ru-RU" sz="36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развитии познавательной активности </a:t>
            </a:r>
            <a:r>
              <a:rPr lang="ru-RU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детей</a:t>
            </a:r>
          </a:p>
          <a:p>
            <a:pPr algn="ctr"/>
            <a:r>
              <a:rPr lang="ru-RU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дошкольного возраста»</a:t>
            </a:r>
          </a:p>
        </p:txBody>
      </p:sp>
      <p:pic>
        <p:nvPicPr>
          <p:cNvPr id="18" name="Picture 4" descr="H:\ИННА - с раб стола - шаблоны, фоны, утренники, математика\детские с ссылками\ДЕТИ\royalty-free-blowing-bubbles-clipart-illustration-432947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1" b="8227"/>
          <a:stretch/>
        </p:blipFill>
        <p:spPr bwMode="auto">
          <a:xfrm flipH="1">
            <a:off x="688957" y="4462838"/>
            <a:ext cx="2351094" cy="23380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75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548680"/>
            <a:ext cx="70567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7030A0"/>
                </a:solidFill>
                <a:latin typeface="Times New Roman"/>
                <a:ea typeface="Times New Roman"/>
              </a:rPr>
              <a:t>В связи с введением федерального государственного образовательного стандарта на смену традиционному образованию приходит продуктивное обучение. </a:t>
            </a:r>
            <a:endParaRPr lang="ru-RU" dirty="0" smtClean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endParaRPr lang="ru-RU" dirty="0" smtClean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7030A0"/>
                </a:solidFill>
                <a:latin typeface="Times New Roman"/>
                <a:ea typeface="Times New Roman"/>
              </a:rPr>
              <a:t>Это обучение </a:t>
            </a:r>
            <a:r>
              <a:rPr lang="ru-RU" dirty="0" smtClean="0">
                <a:solidFill>
                  <a:srgbClr val="7030A0"/>
                </a:solidFill>
                <a:latin typeface="Times New Roman"/>
                <a:ea typeface="Times New Roman"/>
              </a:rPr>
              <a:t>направлено: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> </a:t>
            </a:r>
            <a:endParaRPr lang="ru-RU" dirty="0">
              <a:latin typeface="Times New Roman"/>
            </a:endParaRPr>
          </a:p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30692291"/>
              </p:ext>
            </p:extLst>
          </p:nvPr>
        </p:nvGraphicFramePr>
        <p:xfrm>
          <a:off x="611560" y="1916832"/>
          <a:ext cx="7884876" cy="2767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5157192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Мы, педагоги, должны развивать творческие способности личности ребёнка, которые определяются задачами исследовательской и экспериментальной деятельности детей. 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00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80728"/>
            <a:ext cx="83529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работы педагогов детского сада является формирование знаний об окружающем мире у воспитанников путем детского экспериментирования. Какими бы мы хотели видеть наших выпускников? Способными самостоятельно действовать в различных видах детской деятельности; интересоваться новым, неизвестным в окружающем мире; принимать активное участие в образовательном процессе. Во время исследовательского подхода обучение дошкольников идет с опорой на непосредственный опыт ребенка, на расширение активного освоения мира. Детям не сообщаются готовые знания. Педагогами создается проблемная ситуация, решить которую ребенок сможет, если привлечет свой опыт, установит в нем иные связи, овладевая при этом новыми знаниями и умениями.   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11286011"/>
              </p:ext>
            </p:extLst>
          </p:nvPr>
        </p:nvGraphicFramePr>
        <p:xfrm>
          <a:off x="3275856" y="3501008"/>
          <a:ext cx="5616624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7344" y="4220208"/>
            <a:ext cx="279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Экспериментальная деятельность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закладывает: 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148064" y="4293096"/>
            <a:ext cx="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948264" y="4293096"/>
            <a:ext cx="0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http://fs.nashaucheba.ru/tw_files2/urls_3/1336/d-1335138/1335138_html_54dd812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929180"/>
            <a:ext cx="1501369" cy="150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44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920880" cy="5444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Эффективный метод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способствует развитию познавательной активности детей в ДОУ -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детского экспериментирования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включает в себя и живое наблюдение, и опыты, проводимые ребенком.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экспериментирования является развитие познавательной активности детей, стремление к самостоятельному познанию явлений окружающего мира.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ставит педагог при работе над развитием у детей познавательной активности: развивать психические процессы (восприятие, воображение, память, мышление); обеспечить активное интеллектуально-познавательное развитие; активизировать познавательные интересы детей; расширять кругозор и знания детей о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неживой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неживой природе, рукотворном мире; учить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планировать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свою деятельность, выдвигать гипотезы, делать выводы, </a:t>
            </a:r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устанавливать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причинно-следственные связи.</a:t>
            </a:r>
          </a:p>
        </p:txBody>
      </p:sp>
      <p:pic>
        <p:nvPicPr>
          <p:cNvPr id="3" name="Picture 10" descr="http://media.professionali.ru/processor/topics/original/2009/04/14/1153802-origin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437112"/>
            <a:ext cx="1900464" cy="1900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306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24981748"/>
              </p:ext>
            </p:extLst>
          </p:nvPr>
        </p:nvGraphicFramePr>
        <p:xfrm>
          <a:off x="0" y="-171400"/>
          <a:ext cx="9540552" cy="7128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105273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работы: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izlov.ru/tw_files2/urls_1/19/d-18787/18787_html_d15e72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1080120" cy="13543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534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3180802"/>
              </p:ext>
            </p:extLst>
          </p:nvPr>
        </p:nvGraphicFramePr>
        <p:xfrm>
          <a:off x="395536" y="404664"/>
          <a:ext cx="8424936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55776" y="62068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детского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экспериментирования: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://www.bondibon.ru.images.1c-bitrix-cdn.ru/upload/iblock/b3b/b3bb2a559131e7a811b159b4ab64fdc8.jpg?14332565601556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292" y="324666"/>
            <a:ext cx="1512168" cy="13307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o-detstve.ru/assets/images/forteachers/DOU/iniciativa/shetova_m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661248"/>
            <a:ext cx="952500" cy="952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91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0294" y="892766"/>
            <a:ext cx="77048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Педагогами используются различные формы работы: </a:t>
            </a:r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трудовая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деятельность; наблюдения за живыми объектами </a:t>
            </a:r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и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явлениями природы, прогулки, экскурсии; дидактические </a:t>
            </a:r>
            <a:endPara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и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 игры, упражнения; рассматривание картин, альбомов, фото, иллюстраций; праздники и развлечения, конкурсы; проектная деятельность; опыты и эксперименты; самостоятельная деятельность детей; беседы познавательного характера. Детское  экспериментирование связано со всеми видами деятельности: познавательно-исследовательская, игровая, коммуникативная, восприятие художественной и научной литературы изобразительная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конструирование, элементарный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бытовой труд., что делает педагогический процесс более эффективным. Воспитанники детского сада не только приобретаются знания, но и получают специальные умения и навыки, такие как: умение ставить вопрос; давать определение понятиям; наблюдать, делать умозаключения и выводы; объяснять, доказывать и защищать свои идеи. Правильно организованная педагогами   экспериментальная деятельность дает возможность удовлетворить потребность детей в новых знаниях, впечатлениях, способствует воспитанию активного, любознательного, самостоятельного и успешного ребенка.</a:t>
            </a:r>
          </a:p>
        </p:txBody>
      </p:sp>
      <p:pic>
        <p:nvPicPr>
          <p:cNvPr id="3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160588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 descr="http://mirgif.com/razdeliteli/razdelitel_2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170977"/>
            <a:ext cx="2867769" cy="498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06422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771</Words>
  <Application>Microsoft Office PowerPoint</Application>
  <PresentationFormat>Экран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</dc:creator>
  <cp:lastModifiedBy>3</cp:lastModifiedBy>
  <cp:revision>8</cp:revision>
  <dcterms:created xsi:type="dcterms:W3CDTF">2015-09-27T05:03:46Z</dcterms:created>
  <dcterms:modified xsi:type="dcterms:W3CDTF">2015-09-27T06:20:17Z</dcterms:modified>
</cp:coreProperties>
</file>